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sldIdLst>
    <p:sldId id="271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273" r:id="rId3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49" autoAdjust="0"/>
    <p:restoredTop sz="86496" autoAdjust="0"/>
  </p:normalViewPr>
  <p:slideViewPr>
    <p:cSldViewPr>
      <p:cViewPr varScale="1">
        <p:scale>
          <a:sx n="71" d="100"/>
          <a:sy n="71" d="100"/>
        </p:scale>
        <p:origin x="60" y="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3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2CC4E-EC14-4600-87EE-CE1168419077}" type="datetimeFigureOut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4E4B4-C5BC-4202-8726-745A7947A0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A51-E4D1-4684-AEF9-2E0553EB1ACD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6AB4-3E3B-4423-9B09-0BF79B50E2F5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EDCE-417E-4BDA-8E3F-94765ED7CECE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4BF-8682-49AF-90CB-95C1D12BA47C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0978-8CAF-4470-B623-E4766D7CF66C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7423-E85C-4DF0-80AE-AE31606D0F07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0A9-2E68-4A29-8AD0-57EBA8C4217D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2B49-826C-458D-916A-994365C830C3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CC48-6FD0-4A03-BFC8-CF677C9D2E97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91E-BE20-469A-A9D2-77D453D233EF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CA32-8D24-4C50-8F77-320DC4396121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A0DA-B088-4E7E-AF23-C49BB321E5C5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-28231"/>
            <a:ext cx="911424" cy="65143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86" y="0"/>
            <a:ext cx="1715314" cy="5040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reativecommons.org/licenses/by-nc-sa/3.0/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7772400" cy="1538288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活用哲學</a:t>
            </a:r>
            <a:r>
              <a:rPr lang="en-US" altLang="zh-TW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</a:b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藝術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哲學 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一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endParaRPr lang="zh-TW" altLang="en-US" sz="40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95600" y="321468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國立臺灣大學哲學系教授</a:t>
            </a:r>
            <a:endParaRPr lang="en-US" altLang="zh-TW" dirty="0" smtClean="0">
              <a:solidFill>
                <a:srgbClr val="0070C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苑舉正</a:t>
            </a:r>
            <a:endParaRPr lang="en-US" altLang="zh-TW" dirty="0" smtClean="0">
              <a:solidFill>
                <a:srgbClr val="0070C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>
              <a:defRPr/>
            </a:pPr>
            <a:r>
              <a:rPr lang="en-US" altLang="zh-TW" dirty="0" smtClean="0">
                <a:solidFill>
                  <a:srgbClr val="0070C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2017.12.17</a:t>
            </a:r>
          </a:p>
          <a:p>
            <a:pPr>
              <a:defRPr/>
            </a:pPr>
            <a:endParaRPr lang="zh-TW" altLang="en-US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</a:t>
            </a:fld>
            <a:endParaRPr lang="zh-TW" altLang="en-US"/>
          </a:p>
        </p:txBody>
      </p:sp>
      <p:pic>
        <p:nvPicPr>
          <p:cNvPr id="5" name="圖片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5567190"/>
            <a:ext cx="1152128" cy="4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935760" y="5445224"/>
            <a:ext cx="55452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本簡報除另有註明外，採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創用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CC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姓名標示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非商業性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相同方式分享</a:t>
            </a:r>
            <a:r>
              <a:rPr lang="en-US" altLang="zh-TW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3.0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台灣版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授權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釋出</a:t>
            </a:r>
            <a:endParaRPr lang="zh-TW" altLang="en-US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147248" cy="114300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藝術家的特質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551384" y="1600201"/>
            <a:ext cx="11031016" cy="4525963"/>
          </a:xfrm>
        </p:spPr>
        <p:txBody>
          <a:bodyPr>
            <a:normAutofit/>
          </a:bodyPr>
          <a:lstStyle/>
          <a:p>
            <a:r>
              <a:rPr lang="zh-TW" altLang="zh-TW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為什麼？</a:t>
            </a:r>
          </a:p>
          <a:p>
            <a:r>
              <a:rPr lang="zh-TW" altLang="zh-TW" sz="32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因為人為世界以人為主，沒有辦法契合那個原有的真實世界</a:t>
            </a:r>
            <a:r>
              <a:rPr lang="zh-TW" altLang="zh-TW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endParaRPr lang="zh-TW" altLang="zh-TW" sz="3200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藝術家天生具有一種直覺，看到真實，彰顯善良，發現美感，</a:t>
            </a:r>
            <a:r>
              <a:rPr lang="zh-TW" altLang="zh-TW" sz="3200" u="sng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懂得如何運用情緒，並且能夠將日常經驗轉換成為永恆象徵</a:t>
            </a:r>
            <a:r>
              <a:rPr lang="zh-TW" altLang="zh-TW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919536" y="2857500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這個「轉換」，是</a:t>
            </a:r>
            <a:r>
              <a:rPr lang="zh-TW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藝術的核心價值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，是創造力的來源，也是人類文明能夠進步的動力</a:t>
            </a:r>
            <a:b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</a:b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735960" y="5229200"/>
            <a:ext cx="1512168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7536160" y="3212976"/>
            <a:ext cx="79208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31224" cy="114300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創造力</a:t>
            </a:r>
            <a:r>
              <a:rPr lang="zh-TW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就這麼來了！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551384" y="1600201"/>
            <a:ext cx="11031016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轉換日常經驗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能力，不是一般人具有的能力，而是一種超越的創造力。這種力量很特殊，因為</a:t>
            </a:r>
            <a:r>
              <a:rPr lang="zh-TW" altLang="zh-TW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沒有人知道它是什麼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，也</a:t>
            </a:r>
            <a:r>
              <a:rPr lang="zh-TW" altLang="zh-TW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沒有人知道如何培育它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，甚至</a:t>
            </a:r>
            <a:r>
              <a:rPr lang="zh-TW" altLang="zh-TW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本人也不知道他</a:t>
            </a:r>
            <a:r>
              <a:rPr lang="en-US" altLang="zh-TW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zh-TW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她何時能夠展現這種能力。</a:t>
            </a:r>
            <a:endParaRPr lang="zh-TW" altLang="en-US" sz="3200" u="sng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美學經驗的突顯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623392" y="1600201"/>
            <a:ext cx="10959008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哲學家則認為，這個「轉換」的過程中，突顯出美學的經驗。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什麼是美學經驗？</a:t>
            </a: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美學經驗來自美感。</a:t>
            </a: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美感是人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對於內外世界賦予的讚賞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個人的，還是客觀的？</a:t>
            </a:r>
            <a:endParaRPr lang="zh-TW" altLang="en-US" sz="4000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609600" y="1556793"/>
            <a:ext cx="10972800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這個說法很好，但它有個問題，</a:t>
            </a:r>
            <a:r>
              <a:rPr lang="zh-TW" altLang="zh-TW" sz="3200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這個讚賞是個人的，還是客觀的？</a:t>
            </a: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如果是個人的，那麼因為品味事物的感覺，因人而異。因人而異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的問題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，不是不好，而是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有可能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不被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理解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859216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不能被理解的美感</a:t>
            </a:r>
            <a:endParaRPr lang="zh-TW" altLang="en-US" sz="4000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551384" y="1600201"/>
            <a:ext cx="11031016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不能被理解的美感，是獨特的，需要透過時間的轉換，凸顯美感經驗的價值。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因此，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美感必須是客觀的，至少包含一定的客觀屬性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</a:t>
            </a:r>
            <a:r>
              <a:rPr lang="zh-TW" altLang="en-US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讓時間證明美感浮現的可能</a:t>
            </a:r>
            <a:r>
              <a:rPr lang="zh-TW" altLang="zh-TW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sz="3200" u="sng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客觀美感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自然浮現</a:t>
            </a:r>
            <a:endParaRPr lang="zh-TW" altLang="en-US" sz="4000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這個客觀認知是自然而然的，不是勉強的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所以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</a:t>
            </a:r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真實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就假不了，</a:t>
            </a:r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而承認真實，就是善良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換言之，即使任何美感的客觀屬性在一開始並不明確，但一段時間後，熟悉這個讚賞的判斷時，客觀的美感會自然浮現出來。</a:t>
            </a:r>
            <a:endParaRPr lang="zh-TW" altLang="en-US" u="sng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03232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自然而然的客觀認知</a:t>
            </a:r>
            <a:endParaRPr lang="zh-TW" altLang="en-US" sz="4000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551384" y="1600201"/>
            <a:ext cx="11031016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其實，這種自然而然的客觀認知，正是所有美感判斷所期待的。 </a:t>
            </a: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如果某人做出判斷，立刻期待他人的理解，而且立即被他人說出來，活像這是個有標準答案的問題，</a:t>
            </a:r>
            <a:r>
              <a:rPr lang="zh-TW" altLang="zh-TW" sz="3200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那麼這不會是藝術家希望發生的事。</a:t>
            </a:r>
            <a:endParaRPr lang="zh-TW" altLang="en-US" sz="3200" u="sng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個人與宇宙的結合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一件事物的美感判斷，不是眼前所看到的，而正好相反，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是眼前所看不到的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 </a:t>
            </a: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那麼，這位藝術家的美感從何而來的呢？ </a:t>
            </a: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答案是很哲學的，就是：「</a:t>
            </a:r>
            <a:r>
              <a:rPr lang="zh-TW" altLang="zh-TW" sz="3200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個人與宇宙的結合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」。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31224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藝術家比較特殊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！</a:t>
            </a:r>
            <a:endParaRPr lang="zh-TW" altLang="en-US" sz="4000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623392" y="1600201"/>
            <a:ext cx="10959008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或許你無法置信，這個美感判斷來自於個人與宇宙的結合。這是可能的嗎？</a:t>
            </a:r>
          </a:p>
          <a:p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這不但是可能的，而且還是我們在日常生活當中，司空見慣的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；只是藝術家比較特殊而已。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0032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藝術與哲學的關係，在於它們都致力於「</a:t>
            </a:r>
            <a:r>
              <a:rPr lang="zh-TW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重新看見世界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」。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理性的「看」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我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不是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藝術家，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但我有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察覺外在世界的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能力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我在阿里山，看到一棵大樹。如果我是木材商人，那我看到的是價值與用處！我會只看到這棵樹，它的用處。還有，這麼「看」，是理性的！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藝術家從感性體驗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世界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藝術家不會這麼「看」，因為這是沒有創意的看法，而是所有生意人的看法。</a:t>
            </a:r>
          </a:p>
          <a:p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在當代社會中，生意人展示一種科學理性。藝術家呢？</a:t>
            </a:r>
          </a:p>
          <a:p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藝術家不會從任何理性的態度看待一棵樹，而會從感性的體驗，欣賞這棵樹與阿里山的結合。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與萬物融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為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一體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！</a:t>
            </a:r>
            <a:endParaRPr lang="zh-TW" altLang="en-US" sz="4000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這個結合不會停在阿里山，因為阿里山在天際之間。阿里山不是脫離背景的「個體」，而是</a:t>
            </a:r>
            <a:r>
              <a:rPr lang="zh-TW" altLang="zh-TW" sz="3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與萬物融</a:t>
            </a:r>
            <a:r>
              <a:rPr lang="zh-TW" altLang="en-US" sz="3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為</a:t>
            </a:r>
            <a:r>
              <a:rPr lang="zh-TW" altLang="zh-TW" sz="3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一體的部分</a:t>
            </a:r>
            <a:r>
              <a:rPr lang="zh-TW" altLang="zh-TW" sz="36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sz="36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作品呈現當下無法察覺的感覺，</a:t>
            </a:r>
            <a:endParaRPr lang="zh-TW" altLang="en-US" sz="4000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3392" y="1600201"/>
            <a:ext cx="10959008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藝術家會想盡一切辦法，將對於自然的感覺加以轉換，再配合創意，讓感覺成為整體的部分，然後提出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作品，呈現當下無法察覺的感覺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，或是「還原」，被科學的功利理性所污染的自然感覺。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功利思維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破壞</a:t>
            </a:r>
            <a:r>
              <a:rPr lang="zh-TW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美感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請注意，功利思維一直是對於美學經驗的殺手！但是，這種思維確有一項優勢，就是實際！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功利思維，讓我們蒙蔽於庸俗化的過程，導致美感盡失，也造成我們懷古的思鄉情緒，更讓真實的經驗變得無處安位！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天生不耐俗的藝術家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藝術家就是天生不耐俗的人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，卻需要透過創造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在時間的流逝中，</a:t>
            </a:r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將他們發現出來的「蒙蔽經驗」，轉換為「真實經驗」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</a:p>
          <a:p>
            <a:r>
              <a:rPr lang="zh-TW" altLang="zh-TW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這並不是感覺的真實，而是與萬物結為一體的真實！</a:t>
            </a:r>
            <a:endParaRPr lang="zh-TW" altLang="en-US" u="sng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859216" cy="114300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人超越自我的價值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3392" y="1600201"/>
            <a:ext cx="10959008" cy="4525963"/>
          </a:xfrm>
        </p:spPr>
        <p:txBody>
          <a:bodyPr>
            <a:normAutofit/>
          </a:bodyPr>
          <a:lstStyle/>
          <a:p>
            <a:r>
              <a:rPr lang="zh-TW" altLang="zh-TW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這種經驗，超出一般感覺，與萬物結為一體，</a:t>
            </a:r>
            <a:r>
              <a:rPr lang="zh-TW" altLang="zh-TW" sz="3200" u="sng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讓我們看到真正的感覺，</a:t>
            </a:r>
            <a:r>
              <a:rPr lang="zh-TW" altLang="zh-TW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那種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不受</a:t>
            </a:r>
            <a:r>
              <a:rPr lang="zh-TW" altLang="zh-TW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功利思想所干擾的感覺。 </a:t>
            </a:r>
          </a:p>
          <a:p>
            <a:r>
              <a:rPr lang="zh-TW" altLang="zh-TW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這種感覺很像是個人的存在。</a:t>
            </a:r>
            <a:endParaRPr lang="en-US" altLang="zh-TW" sz="3200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sz="3200" u="sng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一個人的存在，若不能超越自我，則是</a:t>
            </a:r>
            <a:r>
              <a:rPr lang="zh-TW" altLang="zh-TW" sz="3200" u="sng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一個</a:t>
            </a:r>
            <a:r>
              <a:rPr lang="zh-TW" altLang="en-US" sz="3200" u="sng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簡單</a:t>
            </a:r>
            <a:r>
              <a:rPr lang="zh-TW" altLang="zh-TW" sz="3200" u="sng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的個體，無以完整</a:t>
            </a:r>
            <a:r>
              <a:rPr lang="zh-TW" altLang="zh-TW" sz="32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sz="3200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藝術家追求超越的執著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完整的個人，就必須依賴其成長的社群，讓德性受到啟發，在充滿情感的家庭中，得到豐富的可能。</a:t>
            </a:r>
          </a:p>
          <a:p>
            <a:r>
              <a:rPr lang="zh-TW" altLang="zh-TW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我們對於家庭充滿了愛的感覺，就像是藝術家在追求超越的執著，沒有人會否定這是重要的。</a:t>
            </a:r>
            <a:endParaRPr lang="en-US" altLang="zh-TW" sz="3200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sz="32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這不是科學理性可以壓制的。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207146"/>
            <a:ext cx="10972800" cy="2443708"/>
          </a:xfrm>
        </p:spPr>
        <p:txBody>
          <a:bodyPr>
            <a:noAutofit/>
          </a:bodyPr>
          <a:lstStyle/>
          <a:p>
            <a:pPr algn="ctr"/>
            <a:r>
              <a:rPr lang="zh-TW" altLang="zh-TW" sz="3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什麼人可以突破科學理性對於人性的壓制呢？ </a:t>
            </a:r>
            <a:r>
              <a:rPr lang="en-US" altLang="zh-TW" sz="3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/>
            </a:r>
            <a:br>
              <a:rPr lang="en-US" altLang="zh-TW" sz="3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</a:br>
            <a:r>
              <a:rPr lang="en-US" altLang="zh-TW" sz="3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/>
            </a:r>
            <a:br>
              <a:rPr lang="en-US" altLang="zh-TW" sz="3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</a:br>
            <a:r>
              <a:rPr lang="zh-TW" altLang="zh-TW" sz="3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答案</a:t>
            </a:r>
            <a:r>
              <a:rPr lang="zh-TW" altLang="en-US" sz="3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zh-TW" altLang="zh-TW" sz="3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藝術家與哲學家</a:t>
            </a:r>
            <a:endParaRPr lang="zh-TW" altLang="en-US" sz="3600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75240" cy="1143000"/>
          </a:xfrm>
        </p:spPr>
        <p:txBody>
          <a:bodyPr/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藝術家與哲學家的結合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1600201"/>
            <a:ext cx="10959008" cy="4525963"/>
          </a:xfrm>
        </p:spPr>
        <p:txBody>
          <a:bodyPr>
            <a:noAutofit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就當代世界來講，藝術家與哲學家的結合，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可以</a:t>
            </a:r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解決問題</a:t>
            </a:r>
            <a:r>
              <a:rPr lang="zh-TW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zh-TW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透過藝術家的美感經驗，超越的價值可以獲得呈現。同時，超越的價值讓個人感到歸屬感，也讓所有人感受客觀的經驗，那種同時與整體結合在一起的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經驗。</a:t>
            </a:r>
            <a:endParaRPr lang="zh-TW" altLang="en-US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31224" cy="114300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用「心眼」看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551384" y="1600201"/>
            <a:ext cx="11031016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這裡所講的「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看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」，用的不是肉眼，而是「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心眼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」。</a:t>
            </a: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這個世界原本就在我們眼前，可是藝術與哲學要看的不是一般人所建構的世界，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而是要「看」到世界的內涵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藝術家的創作需要哲學家的詮釋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因為超越感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這種經驗是美的。 </a:t>
            </a:r>
          </a:p>
          <a:p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美感是從一般人的思維與感覺開始，提昇到能夠與萬物溝通。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人人能夠掌握這個「自然的提昇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」，但</a:t>
            </a:r>
            <a:r>
              <a:rPr lang="zh-TW" altLang="zh-TW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藝術家的創作與讚賞需要時間的消化，與哲學家的詮釋</a:t>
            </a:r>
            <a:r>
              <a:rPr lang="zh-TW" altLang="zh-TW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u="sng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哲學家說出藝術成果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展示是藝術家的主要工作，而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哲學家的工作，就是把這份藝術成果說出來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 </a:t>
            </a: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藝術家的工作，不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單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是透過畫筆展現自然，而是透過創意巧思，把自然裡最有內涵的部分，呈現在眾人的面前。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「揭蔽」的工作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623392" y="1600201"/>
            <a:ext cx="10959008" cy="4525963"/>
          </a:xfrm>
        </p:spPr>
        <p:txBody>
          <a:bodyPr>
            <a:noAutofit/>
          </a:bodyPr>
          <a:lstStyle/>
          <a:p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藝術轉變前的自然，是所有人都可以感覺到的自然，但轉換後的自然，是自然的真實呈現。 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藝術家與哲學家在這個世界中，尋找世界的原本面目。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他們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都是求真，而從事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於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「揭蔽」的工作。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不斷地建構、解構以及重構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3392" y="1600201"/>
            <a:ext cx="10959008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藝術家與哲學家對於，科學理性所代表的實證思維特別反感。</a:t>
            </a: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在藝術家與哲學家尋找中，他們並不是一次性的「找到」什麼，而是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不斷地顛覆建構、解構以及重構所結合而成的過程。</a:t>
            </a:r>
            <a:endParaRPr lang="zh-TW" altLang="en-US" sz="3200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03232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與</a:t>
            </a:r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的互補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3392" y="1600201"/>
            <a:ext cx="10959008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在這個過程中，藝術呈現哲學想要達到的行動：認知價值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哲學創造藝術企圖發揚的理念：結合萬物。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透過創造，讓自然得以在解構的過程中，獲得重生的機會，</a:t>
            </a:r>
            <a:r>
              <a:rPr lang="zh-TW" altLang="zh-TW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還原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自然原有的內涵。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哲學家</a:t>
            </a:r>
            <a:r>
              <a:rPr lang="zh-TW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之努力，則在於窮畢生之力，要達到身體在自然中，但心靈卻能夠處於自然的超越狀態。</a:t>
            </a:r>
            <a:endParaRPr lang="zh-TW" altLang="en-US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35</a:t>
            </a:fld>
            <a:endParaRPr lang="zh-TW" altLang="en-US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1981200" y="274638"/>
            <a:ext cx="80032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與</a:t>
            </a:r>
            <a:r>
              <a:rPr lang="zh-TW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的互補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藝術家與哲學家的基本共識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3392" y="1600201"/>
            <a:ext cx="10959008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在這個狀態中的哲學家，主要的工作是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突破語言的限制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，而同樣是追求這個狀態的藝術家</a:t>
            </a:r>
            <a:r>
              <a:rPr lang="zh-TW" altLang="zh-TW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，想要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突破規範限制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en-US" sz="3200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突破限制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，是藝術家與哲學家的基本共識！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5D486D-BA63-4489-923F-28C9A2B62030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問題是，藝術哲學有什麼用？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柏拉圖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否認藝術有用</a:t>
            </a:r>
          </a:p>
          <a:p>
            <a:pPr eaLnBrk="1" hangingPunct="1"/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亞理斯多德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以心理需求捍衛藝術</a:t>
            </a:r>
          </a:p>
          <a:p>
            <a:pPr eaLnBrk="1" hangingPunct="1"/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現代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強調否定作為藝術！</a:t>
            </a:r>
          </a:p>
          <a:p>
            <a:pPr eaLnBrk="1" hangingPunct="1">
              <a:buNone/>
            </a:pPr>
            <a:endParaRPr lang="zh-TW" altLang="en-US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以人為中心的世界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一般人建構兩種世界：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科學的與日常的</a:t>
            </a:r>
            <a:r>
              <a:rPr lang="zh-TW" altLang="zh-TW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2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endParaRPr lang="zh-TW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這兩種世界有一個共通點：都是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以人為中心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日常的世界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日常的世界，就是我們看到的世界，而在我們看到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的世界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中，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大多數是功利的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，只問有什麼用。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科學的世界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科學的世界，也是功利的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，但是技術的應用，在於宰制自然，為我們所用，方便生活。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063552" y="2857500"/>
            <a:ext cx="80752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這種以人為主的看世界方式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</a:br>
            <a:r>
              <a:rPr lang="zh-TW" altLang="zh-TW" u="sng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人類中心主義</a:t>
            </a:r>
            <a:r>
              <a:rPr lang="en-US" altLang="zh-TW" u="sng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/>
            </a:r>
            <a:br>
              <a:rPr lang="en-US" altLang="zh-TW" u="sng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</a:br>
            <a:r>
              <a:rPr lang="zh-TW" altLang="en-US" u="sng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人是最受神眷愛的物種</a:t>
            </a:r>
            <a:endParaRPr lang="zh-TW" altLang="en-US" u="sng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文明的誕生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人類中心主義很好，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因為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造成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zh-TW" altLang="zh-TW" sz="3200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文明</a:t>
            </a:r>
            <a:r>
              <a:rPr lang="zh-TW" altLang="zh-TW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的誕生，</a:t>
            </a:r>
            <a:r>
              <a:rPr lang="zh-TW" altLang="zh-TW" sz="3200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道德</a:t>
            </a:r>
            <a:r>
              <a:rPr lang="zh-TW" altLang="zh-TW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的發展，</a:t>
            </a:r>
            <a:r>
              <a:rPr lang="zh-TW" altLang="zh-TW" sz="3200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教育</a:t>
            </a:r>
            <a:r>
              <a:rPr lang="zh-TW" altLang="zh-TW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的規訓，</a:t>
            </a:r>
            <a:r>
              <a:rPr lang="zh-TW" altLang="zh-TW" sz="3200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宗教</a:t>
            </a:r>
            <a:r>
              <a:rPr lang="zh-TW" altLang="zh-TW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的超越。</a:t>
            </a:r>
            <a:endParaRPr lang="zh-TW" altLang="en-US" sz="3200" u="sng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對於</a:t>
            </a:r>
            <a:r>
              <a:rPr lang="zh-TW" altLang="zh-TW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「人為世界」不認同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在這個透過道德規範、教育機構、政治制度與宗教信仰所建構的世界中，</a:t>
            </a:r>
            <a:r>
              <a:rPr lang="zh-TW" altLang="zh-TW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藝術家是很不一樣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的，也可以說他們往往很</a:t>
            </a:r>
            <a:r>
              <a:rPr lang="zh-TW" altLang="zh-TW" sz="3200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不認同這個建構出來的「人為世界」</a:t>
            </a:r>
            <a:r>
              <a:rPr lang="zh-TW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4425-294A-4DED-B714-99A1C707857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</TotalTime>
  <Words>1818</Words>
  <Application>Microsoft Office PowerPoint</Application>
  <PresentationFormat>寬螢幕</PresentationFormat>
  <Paragraphs>148</Paragraphs>
  <Slides>37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4" baseType="lpstr">
      <vt:lpstr>微軟正黑體</vt:lpstr>
      <vt:lpstr>新細明體</vt:lpstr>
      <vt:lpstr>Arial</vt:lpstr>
      <vt:lpstr>Calibri</vt:lpstr>
      <vt:lpstr>Tahoma</vt:lpstr>
      <vt:lpstr>Times New Roman</vt:lpstr>
      <vt:lpstr>Office 佈景主題</vt:lpstr>
      <vt:lpstr>活用哲學 藝術哲學 (一)</vt:lpstr>
      <vt:lpstr>藝術與哲學的關係，在於它們都致力於「重新看見世界」。</vt:lpstr>
      <vt:lpstr>用「心眼」看</vt:lpstr>
      <vt:lpstr>以人為中心的世界</vt:lpstr>
      <vt:lpstr>日常的世界</vt:lpstr>
      <vt:lpstr>科學的世界</vt:lpstr>
      <vt:lpstr>這種以人為主的看世界方式： 人類中心主義 人是最受神眷愛的物種</vt:lpstr>
      <vt:lpstr>文明的誕生</vt:lpstr>
      <vt:lpstr>對於「人為世界」不認同</vt:lpstr>
      <vt:lpstr>藝術家的特質</vt:lpstr>
      <vt:lpstr>這個「轉換」，是藝術的核心價值，是創造力的來源，也是人類文明能夠進步的動力 </vt:lpstr>
      <vt:lpstr>創造力就這麼來了！</vt:lpstr>
      <vt:lpstr>美學經驗的突顯</vt:lpstr>
      <vt:lpstr>個人的，還是客觀的？</vt:lpstr>
      <vt:lpstr>不能被理解的美感</vt:lpstr>
      <vt:lpstr>客觀美感的自然浮現</vt:lpstr>
      <vt:lpstr>自然而然的客觀認知</vt:lpstr>
      <vt:lpstr>個人與宇宙的結合</vt:lpstr>
      <vt:lpstr>藝術家比較特殊！</vt:lpstr>
      <vt:lpstr>理性的「看」</vt:lpstr>
      <vt:lpstr>藝術家從感性體驗世界</vt:lpstr>
      <vt:lpstr>與萬物融為一體！</vt:lpstr>
      <vt:lpstr>作品呈現當下無法察覺的感覺，</vt:lpstr>
      <vt:lpstr>功利思維破壞美感</vt:lpstr>
      <vt:lpstr>天生不耐俗的藝術家</vt:lpstr>
      <vt:lpstr>人超越自我的價值</vt:lpstr>
      <vt:lpstr>藝術家追求超越的執著</vt:lpstr>
      <vt:lpstr>什麼人可以突破科學理性對於人性的壓制呢？   答案：藝術家與哲學家</vt:lpstr>
      <vt:lpstr>藝術家與哲學家的結合</vt:lpstr>
      <vt:lpstr>藝術家的創作需要哲學家的詮釋</vt:lpstr>
      <vt:lpstr>哲學家說出藝術成果</vt:lpstr>
      <vt:lpstr>「揭蔽」的工作</vt:lpstr>
      <vt:lpstr>不斷地建構、解構以及重構</vt:lpstr>
      <vt:lpstr>藝術與哲學的互補</vt:lpstr>
      <vt:lpstr>PowerPoint 簡報</vt:lpstr>
      <vt:lpstr>藝術家與哲學家的基本共識</vt:lpstr>
      <vt:lpstr>問題是，藝術哲學有什麼用？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活用哲學： 哲學是什麼？</dc:title>
  <dc:creator>苑舉正</dc:creator>
  <cp:lastModifiedBy>user</cp:lastModifiedBy>
  <cp:revision>223</cp:revision>
  <dcterms:created xsi:type="dcterms:W3CDTF">2017-09-07T07:53:12Z</dcterms:created>
  <dcterms:modified xsi:type="dcterms:W3CDTF">2019-04-12T08:38:17Z</dcterms:modified>
</cp:coreProperties>
</file>