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71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10" r:id="rId11"/>
    <p:sldId id="338" r:id="rId12"/>
    <p:sldId id="313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39" r:id="rId22"/>
    <p:sldId id="326" r:id="rId23"/>
    <p:sldId id="327" r:id="rId24"/>
    <p:sldId id="328" r:id="rId25"/>
    <p:sldId id="329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712" autoAdjust="0"/>
  </p:normalViewPr>
  <p:slideViewPr>
    <p:cSldViewPr>
      <p:cViewPr varScale="1">
        <p:scale>
          <a:sx n="74" d="100"/>
          <a:sy n="74" d="100"/>
        </p:scale>
        <p:origin x="72" y="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47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CC4E-EC14-4600-87EE-CE1168419077}" type="datetimeFigureOut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E4B4-C5BC-4202-8726-745A7947A0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A51-E4D1-4684-AEF9-2E0553EB1AC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6AB4-3E3B-4423-9B09-0BF79B50E2F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EDCE-417E-4BDA-8E3F-94765ED7CECE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24BF-8682-49AF-90CB-95C1D12BA47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0978-8CAF-4470-B623-E4766D7CF66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7423-E85C-4DF0-80AE-AE31606D0F0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0A9-2E68-4A29-8AD0-57EBA8C4217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2B49-826C-458D-916A-994365C830C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CC48-6FD0-4A03-BFC8-CF677C9D2E9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991E-BE20-469A-A9D2-77D453D233EF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CA32-8D24-4C50-8F77-320DC439612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6A0DA-B088-4E7E-AF23-C49BB321E5C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-28231"/>
            <a:ext cx="911424" cy="65143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86" y="0"/>
            <a:ext cx="1715314" cy="504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ctrTitle"/>
          </p:nvPr>
        </p:nvSpPr>
        <p:spPr>
          <a:xfrm>
            <a:off x="2209800" y="1676400"/>
            <a:ext cx="7772400" cy="1538288"/>
          </a:xfrm>
        </p:spPr>
        <p:txBody>
          <a:bodyPr/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活用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哲學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知識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論 </a:t>
            </a:r>
            <a:r>
              <a:rPr lang="en-US" altLang="zh-TW" sz="4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400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4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5600" y="321468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國立臺灣大學哲學系教授</a:t>
            </a:r>
            <a:endParaRPr lang="en-US" altLang="zh-TW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苑舉正</a:t>
            </a:r>
            <a:endParaRPr lang="en-US" altLang="zh-TW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2017.09.26</a:t>
            </a:r>
          </a:p>
          <a:p>
            <a:pPr>
              <a:defRPr/>
            </a:pPr>
            <a:endParaRPr lang="zh-TW" altLang="en-US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6985349" y="52108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  <p:pic>
        <p:nvPicPr>
          <p:cNvPr id="6" name="圖片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5567190"/>
            <a:ext cx="1152128" cy="4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3935760" y="5445224"/>
            <a:ext cx="5545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本簡報除另有註明外，採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創用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CC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姓名標示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非商業性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相同方式分享</a:t>
            </a:r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3.0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台灣版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授權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釋出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壹、笛卡兒的懷疑方法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972800" cy="4533900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三、笛氏的目的：</a:t>
            </a:r>
          </a:p>
          <a:p>
            <a:pPr lvl="1" eaLnBrk="1" hangingPunct="1"/>
            <a:r>
              <a:rPr kumimoji="0"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kumimoji="0"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建立一個新的以及統一的理論，它將整個宇宙透過數 </a:t>
            </a:r>
            <a:endParaRPr kumimoji="0" lang="en-US" altLang="zh-TW" sz="3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457200" lvl="1" indent="0" eaLnBrk="1" hangingPunct="1">
              <a:buNone/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 </a:t>
            </a:r>
            <a:r>
              <a:rPr kumimoji="0"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學來解釋。</a:t>
            </a:r>
          </a:p>
          <a:p>
            <a:pPr lvl="1" eaLnBrk="1" hangingPunct="1"/>
            <a:r>
              <a:rPr kumimoji="0"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kumimoji="0"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獲得知識的原則是</a:t>
            </a:r>
            <a:r>
              <a:rPr kumimoji="0" lang="zh-TW" altLang="en-US" sz="3200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方法</a:t>
            </a:r>
            <a:r>
              <a:rPr kumimoji="0"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</a:p>
          <a:p>
            <a:pPr lvl="1" eaLnBrk="1" hangingPunct="1"/>
            <a:r>
              <a:rPr kumimoji="0"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kumimoji="0"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獲得知識的方法有思考的規則：</a:t>
            </a:r>
          </a:p>
          <a:p>
            <a:pPr lvl="2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a.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拒絕偏見，獲得「</a:t>
            </a:r>
            <a:r>
              <a:rPr lang="zh-TW" altLang="en-US" sz="3200" dirty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清晰與明確的知識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」。</a:t>
            </a:r>
          </a:p>
          <a:p>
            <a:pPr lvl="2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b.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分析成細部來解決問題。</a:t>
            </a:r>
          </a:p>
          <a:p>
            <a:pPr lvl="2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c.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從簡而繁，由淺而深來建構解決問題的秩序。</a:t>
            </a:r>
          </a:p>
          <a:p>
            <a:pPr lvl="2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d.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全面的確定沒有遺漏任何應當檢視的對象。</a:t>
            </a:r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D949A5-AB8A-45BE-AF85-DD5BCC2FCFD0}" type="slidenum">
              <a:rPr lang="en-US" altLang="zh-TW">
                <a:latin typeface="Arial" charset="0"/>
              </a:rPr>
              <a:pPr/>
              <a:t>10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四、規則的目的：</a:t>
            </a:r>
          </a:p>
          <a:p>
            <a:pPr lvl="1">
              <a:lnSpc>
                <a:spcPct val="80000"/>
              </a:lnSpc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運用理智，找出事物的方法：方法的目的在發掘事物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</a:t>
            </a:r>
            <a:endParaRPr lang="en-US" altLang="zh-TW" sz="3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    找出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它們，並且確定所找出的為真。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    例如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，幾何學。先有公理，然後經過推理，證明出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定 </a:t>
            </a:r>
            <a:endParaRPr lang="en-US" altLang="zh-TW" sz="3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   理。</a:t>
            </a:r>
            <a:endParaRPr lang="en-US" altLang="zh-TW" sz="3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endParaRPr lang="zh-TW" altLang="en-US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懷疑的方法：除非清晰地認知，否則不接受任何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事物</a:t>
            </a:r>
            <a:endParaRPr lang="en-US" altLang="zh-TW" sz="3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    為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真，甚至懷疑原有已經接受事物的真實性。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    這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導致「</a:t>
            </a:r>
            <a:r>
              <a:rPr lang="zh-TW" altLang="en-US" sz="3200" dirty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知識論的轉向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」。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調查的方法：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	這是一個找出事物並加以確定為真的方法；這並非證明已知事物為真的方法；也不是以系統來發展知識的方法。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	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笛氏的目的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 以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一個什麼都不知道的人為出發點，然後以其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個人之智力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來發掘與確定知識。</a:t>
            </a: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59B279-4BDF-473A-97ED-72430661EE80}" type="slidenum">
              <a:rPr lang="en-US" altLang="zh-TW">
                <a:latin typeface="Arial" charset="0"/>
              </a:rPr>
              <a:pPr/>
              <a:t>12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799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懷疑外在世界。</a:t>
            </a:r>
          </a:p>
          <a:p>
            <a:pPr eaLnBrk="1" hangingPunct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懷疑個人存在。</a:t>
            </a:r>
          </a:p>
          <a:p>
            <a:pPr eaLnBrk="1" hangingPunct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懷疑數學計算。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我唯一不能懷疑的，是我正在思考。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zh-TW" altLang="en-US" sz="3200" dirty="0">
                <a:solidFill>
                  <a:srgbClr val="BF450F"/>
                </a:solidFill>
                <a:latin typeface="微軟正黑體" pitchFamily="34" charset="-120"/>
                <a:ea typeface="微軟正黑體" pitchFamily="34" charset="-120"/>
              </a:rPr>
              <a:t>就其意義而言，這算是西方個人主義的起源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4559EF-1533-4A9F-928C-B0449CC41CC1}" type="slidenum">
              <a:rPr lang="en-US" altLang="zh-TW">
                <a:latin typeface="Arial" charset="0"/>
              </a:rPr>
              <a:pPr/>
              <a:t>13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799" cy="4800600"/>
          </a:xfrm>
        </p:spPr>
        <p:txBody>
          <a:bodyPr>
            <a:normAutofit/>
          </a:bodyPr>
          <a:lstStyle/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外在世界的存在：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我怎麼知道「華盛頓是美國的首都」？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聽的？讀的？看的？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哪一種方式可以為我們提供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100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％的確定性？</a:t>
            </a:r>
          </a:p>
          <a:p>
            <a:pPr lvl="1" eaLnBrk="1" hangingPunct="1"/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23557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D5882B-89F7-4E15-B099-D4FA68FCEEF6}" type="slidenum">
              <a:rPr lang="en-US" altLang="zh-TW">
                <a:latin typeface="Arial" charset="0"/>
              </a:rPr>
              <a:pPr/>
              <a:t>14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我個人的存在：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我怎麼知道，「我在這間教室中」是確定的？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因為我看得到其他人？因為我看到這間教室？因為我就是覺得我存在這個教室中？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你能確定你不是在作夢？</a:t>
            </a:r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E0A090-585E-4E10-8062-D43DEB524F65}" type="slidenum">
              <a:rPr lang="en-US" altLang="zh-TW">
                <a:latin typeface="Arial" charset="0"/>
              </a:rPr>
              <a:pPr/>
              <a:t>15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36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數學的存在。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就連數目都有可能不是「自明的」。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會不會有妖魔，用詭計迷惑我，讓我以為數字就是應該這麼計算的，其實有可能不是這樣的。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天啊！這會不會太超過了？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不會啊！如果你追求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100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％的確定性。</a:t>
            </a:r>
          </a:p>
          <a:p>
            <a:pPr eaLnBrk="1" hangingPunct="1">
              <a:lnSpc>
                <a:spcPct val="90000"/>
              </a:lnSpc>
            </a:pPr>
            <a:endParaRPr kumimoji="0"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A089FA-48C9-4D6D-ACBE-AAF12B18B18A}" type="slidenum">
              <a:rPr lang="en-US" altLang="zh-TW">
                <a:latin typeface="Arial" charset="0"/>
              </a:rPr>
              <a:pPr/>
              <a:t>16</a:t>
            </a:fld>
            <a:endParaRPr lang="en-US" altLang="zh-TW">
              <a:latin typeface="Arial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05962" y="5638800"/>
            <a:ext cx="23583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7+5=12</a:t>
            </a:r>
          </a:p>
        </p:txBody>
      </p:sp>
      <p:sp>
        <p:nvSpPr>
          <p:cNvPr id="7" name="矩形 6"/>
          <p:cNvSpPr/>
          <p:nvPr/>
        </p:nvSpPr>
        <p:spPr>
          <a:xfrm>
            <a:off x="7077726" y="1447800"/>
            <a:ext cx="201209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5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1+1=2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10972799" cy="4800600"/>
          </a:xfrm>
        </p:spPr>
        <p:txBody>
          <a:bodyPr/>
          <a:lstStyle/>
          <a:p>
            <a:pPr eaLnBrk="1" hangingPunct="1"/>
            <a:r>
              <a:rPr kumimoji="0"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懷疑的方法：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我無法確定外在世界。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我無法確定個人存在。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我無法確定數學計算。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但是，我不能懷疑這件事，有一個東西（我）我正在思考。這個</a:t>
            </a:r>
            <a:endParaRPr kumimoji="0"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「東西」的存在，是</a:t>
            </a:r>
            <a:r>
              <a:rPr kumimoji="0"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100</a:t>
            </a:r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％確定的。這個東西是我！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我是誰創造的？是祂！祂只創造一件東西嗎？不！祂創造全世界。</a:t>
            </a:r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6E38EF-9E9B-4828-8827-B4289D1C6BF1}" type="slidenum">
              <a:rPr lang="en-US" altLang="zh-TW">
                <a:latin typeface="Arial" charset="0"/>
              </a:rPr>
              <a:pPr/>
              <a:t>17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10972800" cy="4533900"/>
          </a:xfrm>
        </p:spPr>
        <p:txBody>
          <a:bodyPr/>
          <a:lstStyle/>
          <a:p>
            <a:pPr eaLnBrk="1" hangingPunct="1"/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知識論的轉向</a:t>
            </a:r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：改變的關鍵在於發問的方式：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存在是什麼？（形上學）亞里斯多德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我知道什麼？（知識論）笛卡兒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新哲學的誕生：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知識論取代了形上學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。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從問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being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轉為問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knowing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；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從問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What is out there?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轉為問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  <a:sym typeface="Wingdings" pitchFamily="2" charset="2"/>
              </a:rPr>
              <a:t>How do you know there is anything at all?</a:t>
            </a:r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FAF052-19D8-4043-9690-E0F10294D28D}" type="slidenum">
              <a:rPr lang="en-US" altLang="zh-TW">
                <a:latin typeface="Arial" charset="0"/>
              </a:rPr>
              <a:pPr/>
              <a:t>18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kumimoji="0"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直到我們能夠證明自然存在，我們無法對自然的內容做任何程度的調查。這是笛卡兒與亞里斯多德之間最大的不同。</a:t>
            </a:r>
          </a:p>
          <a:p>
            <a:pPr eaLnBrk="1" hangingPunct="1"/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知識論是：</a:t>
            </a:r>
          </a:p>
          <a:p>
            <a:pPr lvl="1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我們能知道什麼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的研究。</a:t>
            </a:r>
          </a:p>
          <a:p>
            <a:pPr lvl="1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我們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思考的規則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</a:p>
          <a:p>
            <a:pPr lvl="1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我們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知識的限制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</a:p>
          <a:p>
            <a:pPr lvl="1" eaLnBrk="1" hangingPunct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4.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確定知識為真的標準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絕對的確定性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867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C284B4-E12C-4DEB-B83E-C3A12BA3A85B}" type="slidenum">
              <a:rPr lang="en-US" altLang="zh-TW">
                <a:latin typeface="Arial" charset="0"/>
              </a:rPr>
              <a:pPr/>
              <a:t>19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自明的知識？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在笛卡兒之前的哲學家，總是有一些事物是「自明的」，例如上帝的存在，人有自由的意志、我有五種感官知覺等。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我們認為，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這些事物之真實性是不需要另外證實的，因為它們是使得其他知識成為可能的基礎。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笛卡兒反對任何型態的知識是自明的，無須檢驗的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zh-TW" altLang="en-US" dirty="0" smtClean="0">
                <a:solidFill>
                  <a:srgbClr val="BF450F"/>
                </a:solidFill>
                <a:latin typeface="微軟正黑體" pitchFamily="34" charset="-120"/>
                <a:ea typeface="微軟正黑體" pitchFamily="34" charset="-120"/>
              </a:rPr>
              <a:t>知識論的懷疑論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kumimoji="0" lang="zh-TW" alt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kumimoji="0" lang="zh-TW" altLang="en-US" dirty="0" smtClean="0">
                <a:latin typeface="微軟正黑體" pitchFamily="34" charset="-120"/>
                <a:ea typeface="微軟正黑體" pitchFamily="34" charset="-120"/>
              </a:rPr>
              <a:t>這是一種原則，認為沒有任何適當的證實可以賦予在我們對外在世界所抱持的信念（我有一個身體、太陽明天會昇起、火導致熱等信念）。</a:t>
            </a:r>
            <a:endParaRPr kumimoji="0"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kumimoji="0" lang="zh-TW" altLang="en-US" dirty="0" smtClean="0">
                <a:latin typeface="微軟正黑體" pitchFamily="34" charset="-120"/>
                <a:ea typeface="微軟正黑體" pitchFamily="34" charset="-120"/>
              </a:rPr>
              <a:t>懷疑論的目的並不在於勸阻我們相信，而在於將注意集中於</a:t>
            </a:r>
            <a:r>
              <a:rPr kumimoji="0"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我們的信念與證實之間的關係</a:t>
            </a:r>
            <a:r>
              <a:rPr kumimoji="0" lang="zh-TW" altLang="en-US" dirty="0" smtClean="0"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B1E179-5781-47D2-8372-06D2E3985796}" type="slidenum">
              <a:rPr lang="en-US" altLang="zh-TW">
                <a:latin typeface="Arial" charset="0"/>
              </a:rPr>
              <a:pPr/>
              <a:t>20</a:t>
            </a:fld>
            <a:endParaRPr lang="en-US" altLang="zh-TW">
              <a:latin typeface="Arial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22122" y="5334000"/>
            <a:ext cx="4833375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TW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Skepticism is…</a:t>
            </a:r>
          </a:p>
          <a:p>
            <a:pPr algn="ctr">
              <a:defRPr/>
            </a:pPr>
            <a:endParaRPr lang="en-US" altLang="zh-TW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笛卡兒的懷疑方法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笛卡兒說：</a:t>
            </a:r>
            <a:r>
              <a:rPr lang="en-US" altLang="zh-TW" i="1" dirty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cogito ergo sum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（我思故我在）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每次我說出這一個命題的時候，我必然存在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這種說法導致「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獨我論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」（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Solipsism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），因為這個世界，因為我正在思考，所以存在。</a:t>
            </a:r>
          </a:p>
          <a:p>
            <a:pPr>
              <a:lnSpc>
                <a:spcPct val="90000"/>
              </a:lnSpc>
            </a:pP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這是不是一種極端的個人主義呢？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理性主義與經驗主義</a:t>
            </a:r>
            <a:endParaRPr kumimoji="0" lang="zh-TW" altLang="en-US" dirty="0">
              <a:solidFill>
                <a:schemeClr val="tx2">
                  <a:satMod val="130000"/>
                </a:schemeClr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這兩種態度呈現知識的兩種可能性：</a:t>
            </a:r>
          </a:p>
          <a:p>
            <a:pPr lvl="1" eaLnBrk="1" hangingPunct="1"/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感官知覺體查知識</a:t>
            </a:r>
          </a:p>
          <a:p>
            <a:pPr lvl="1" eaLnBrk="1" hangingPunct="1"/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理性概念思考知識</a:t>
            </a:r>
          </a:p>
          <a:p>
            <a:pPr lvl="1" eaLnBrk="1" hangingPunct="1"/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前者可以稱為經驗論的源頭，後者可以稱為理性論的源頭</a:t>
            </a:r>
          </a:p>
          <a:p>
            <a:pPr eaLnBrk="1" hangingPunct="1"/>
            <a:r>
              <a:rPr kumimoji="0"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但是，依然有兩個與知識相關的問題：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知識的標準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知識的來源</a:t>
            </a: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FC20DE-7622-402B-84A0-DF919C4BFC8E}" type="slidenum">
              <a:rPr lang="en-US" altLang="zh-TW">
                <a:latin typeface="Arial" charset="0"/>
              </a:rPr>
              <a:pPr/>
              <a:t>22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zh-TW" altLang="en-US" dirty="0" smtClean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理性</a:t>
            </a:r>
            <a:r>
              <a:rPr kumimoji="0" lang="zh-TW" altLang="en-US" dirty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主義與經驗主義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8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知識的標準：清晰與明瞭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(clearness and distinctness)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笛卡兒說，這兩個標準是適當的，但保證卻來自善心的上帝。</a:t>
            </a:r>
            <a:r>
              <a:rPr lang="zh-TW" altLang="en-US" dirty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其實，笛卡兒本人似乎都無法提供一個明確的答案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，因為在懷疑的方法下，認為上帝是有善心的，只是像笛卡兒這種信徒的想法。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B151FA-81C8-4F9D-B4B4-0B0F9DF0F434}" type="slidenum">
              <a:rPr lang="en-US" altLang="zh-TW">
                <a:latin typeface="Arial" charset="0"/>
              </a:rPr>
              <a:pPr/>
              <a:t>23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zh-TW" altLang="en-US" dirty="0" smtClean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理性</a:t>
            </a:r>
            <a:r>
              <a:rPr kumimoji="0" lang="zh-TW" altLang="en-US" dirty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主義與經驗主義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知識的來源：笛卡兒選擇的是</a:t>
            </a:r>
            <a:r>
              <a:rPr lang="zh-TW" altLang="en-US" dirty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理性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，因為他要的是一個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如同科學一般的普遍系統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。它推衍自邏輯與數學的前提，並由嚴密的演繹所證明。這是為什麼他採用「思想實驗」，因為「思」並不作為證據，而作為發掘不同理念之間的邏輯。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理性：客觀與普遍性下的結果。</a:t>
            </a: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2C582-8C1B-4F65-A218-D4671DF9BAD7}" type="slidenum">
              <a:rPr lang="en-US" altLang="zh-TW">
                <a:latin typeface="Arial" charset="0"/>
              </a:rPr>
              <a:pPr/>
              <a:t>24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zh-TW" altLang="en-US" dirty="0" smtClean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理性</a:t>
            </a:r>
            <a:r>
              <a:rPr kumimoji="0" lang="zh-TW" altLang="en-US" dirty="0">
                <a:solidFill>
                  <a:schemeClr val="tx2">
                    <a:satMod val="13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主義與經驗主義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笛卡兒在西洋哲學中的影響：</a:t>
            </a:r>
          </a:p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發展出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獨我論與主體論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的可能。</a:t>
            </a:r>
          </a:p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知識可能性：感官知覺、理性概念</a:t>
            </a:r>
          </a:p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知識要求：知識的標準、知識的來源</a:t>
            </a:r>
          </a:p>
          <a:p>
            <a:pPr eaLnBrk="1" hangingPunct="1"/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4.</a:t>
            </a:r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學派的分類：歐陸的理性主義、英國的經驗主義</a:t>
            </a:r>
          </a:p>
          <a:p>
            <a:pPr eaLnBrk="1" hangingPunct="1"/>
            <a:r>
              <a:rPr lang="zh-TW" altLang="en-US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結果：哲學傳統的二分發展</a:t>
            </a:r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E2FED7-37CA-44F8-A3CD-AE775522EDE5}" type="slidenum">
              <a:rPr lang="en-US" altLang="zh-TW">
                <a:latin typeface="Arial" charset="0"/>
              </a:rPr>
              <a:pPr/>
              <a:t>25</a:t>
            </a:fld>
            <a:endParaRPr lang="en-US" altLang="zh-TW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笛卡兒生平與其方法的意義：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1"/>
            <a:r>
              <a:rPr lang="en-US" altLang="zh-TW" sz="320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告別舊時代</a:t>
            </a:r>
          </a:p>
          <a:p>
            <a:pPr lvl="1"/>
            <a:r>
              <a:rPr lang="en-US" altLang="zh-TW" sz="320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迎接新科學</a:t>
            </a:r>
          </a:p>
          <a:p>
            <a:pPr lvl="1"/>
            <a:r>
              <a:rPr lang="en-US" altLang="zh-TW" sz="320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以方法去證實知識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誰是笛卡兒？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(1596-1650)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被普遍認為是開啟現代哲學的第一位哲學家。他出生在法國境內的一個小鎮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—Touraine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笛卡兒早年接受耶穌會的教育，終其一生都信奉天主教。在知識論的領域中，宗教的背景對於他而言，具有特別重要的意義。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笛卡兒主要的興趣在於數學以及物理，許多歐陸以及英國思想家也都在這兩個領域大放異彩。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以數學做為基礎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笛卡兒約二十歲出頭時，堅信能</a:t>
            </a:r>
            <a:r>
              <a:rPr lang="zh-TW" altLang="en-US" dirty="0" smtClean="0">
                <a:solidFill>
                  <a:srgbClr val="00B05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以數學做為基礎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，發展出一個全新的科學系統，這一個宏偉的計劃或許來自於他那戲劇性的，曾三度出現的夢境所影響。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雖然他也未完成這個不可能的任務，但他對於</a:t>
            </a:r>
            <a:r>
              <a:rPr lang="zh-TW" altLang="en-US" dirty="0" smtClean="0">
                <a:solidFill>
                  <a:srgbClr val="00B05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數學（解析幾何）以及物理（機械論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）的貢獻仍然讓他成為十七世紀科學界中的佼佼者。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笛卡兒一生中主要關心的議題有方法論、證成以及確定性。他的第一部著作即命名為心靈指導原則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i="1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Rules for the Direction of the mind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，本書中他試圖建立一個能讓問題被嚴謹且無誤探究的流程。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如何獲得</a:t>
            </a:r>
            <a:r>
              <a:rPr lang="en-US" altLang="zh-TW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100</a:t>
            </a:r>
            <a:r>
              <a:rPr lang="zh-TW" altLang="en-US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％確定的知識？</a:t>
            </a:r>
            <a:endParaRPr lang="zh-TW" altLang="en-US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在他最著名的著作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--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哲學的第一沉思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i="1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Meditation of First Philosophy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中，笛卡兒直接點出一個關於當時所有哲學與科學都會遭逢的困難挑戰：</a:t>
            </a:r>
            <a:r>
              <a:rPr lang="zh-TW" altLang="en-US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如何獲得</a:t>
            </a:r>
            <a:r>
              <a:rPr lang="en-US" altLang="zh-TW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100</a:t>
            </a:r>
            <a:r>
              <a:rPr lang="zh-TW" altLang="en-US" dirty="0" smtClean="0">
                <a:solidFill>
                  <a:srgbClr val="BF450F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％確定的知識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！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這個問題不只在歐洲被廣泛的討論，也因為對於傳統知識的質疑（例如上帝的存在），引發了一連串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反對的聲浪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笛卡兒也以回應的方式擴充他的論點，並與其他人展開辯論。在這些一來一往的討論當中，我們注意到更為激烈的辯論，其中有思想家如霍布斯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(Hobbes)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以及伽桑狄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dirty="0" err="1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Gassendi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 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BF450F"/>
                </a:solidFill>
                <a:latin typeface="微軟正黑體" pitchFamily="34" charset="-120"/>
                <a:ea typeface="微軟正黑體" pitchFamily="34" charset="-120"/>
              </a:rPr>
              <a:t>知識如何確實無誤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雖然笛卡兒深受士林哲學的影響，具有中世紀哲學中那種以哲學討論神學的精神，但他所提出的見解、發現的問題，以及對於絕對主觀知識的確定性之訴求，也讓當時哲學傳統中的亞理斯多德式的哲學（</a:t>
            </a:r>
            <a:r>
              <a:rPr lang="zh-TW" altLang="en-US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強調經驗觀察可以掌握外在世界本質的立場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），無立足之地。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事實上，直到今天，聰明哲學家們，仍然在嘗試著回答這個出色的法國人所揭露的問題：</a:t>
            </a:r>
            <a:r>
              <a:rPr lang="zh-TW" altLang="en-US" dirty="0" smtClean="0">
                <a:solidFill>
                  <a:srgbClr val="BF450F"/>
                </a:solidFill>
                <a:latin typeface="微軟正黑體" pitchFamily="34" charset="-120"/>
                <a:ea typeface="微軟正黑體" pitchFamily="34" charset="-120"/>
              </a:rPr>
              <a:t>知識如何確實無誤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？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「夢裡」與「夢外」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1619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11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日，當時</a:t>
            </a:r>
            <a:r>
              <a:rPr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23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歲的笛卡兒，一夜間作了三個夢，改變了他的一生，也改變了哲學的發展。</a:t>
            </a:r>
          </a:p>
          <a:p>
            <a:pPr>
              <a:lnSpc>
                <a:spcPct val="90000"/>
              </a:lnSpc>
            </a:pP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他問，「夢裡」與「夢外」有沒有客觀的標準可以區分它們？</a:t>
            </a:r>
          </a:p>
          <a:p>
            <a:pPr>
              <a:lnSpc>
                <a:spcPct val="90000"/>
              </a:lnSpc>
            </a:pP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他認為，原有的思考是不足以成為標準的，因為它們缺乏基礎。只有方法的正確運用，才能提供知識的基礎。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知識論中的問題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如何獲得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100%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的肯定？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拒絕既定的現象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拒絕確定的教條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4.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拒絕過去的權威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5.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個人只接受依個人理性驗證為實的真理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zh-TW" altLang="en-US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1844</Words>
  <Application>Microsoft Office PowerPoint</Application>
  <PresentationFormat>寬螢幕</PresentationFormat>
  <Paragraphs>163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3" baseType="lpstr">
      <vt:lpstr>微軟正黑體</vt:lpstr>
      <vt:lpstr>新細明體</vt:lpstr>
      <vt:lpstr>Arial</vt:lpstr>
      <vt:lpstr>Calibri</vt:lpstr>
      <vt:lpstr>Tahoma</vt:lpstr>
      <vt:lpstr>Times New Roman</vt:lpstr>
      <vt:lpstr>Wingdings</vt:lpstr>
      <vt:lpstr>Office 佈景主題</vt:lpstr>
      <vt:lpstr>活用哲學 知識論 (一) </vt:lpstr>
      <vt:lpstr>自明的知識？</vt:lpstr>
      <vt:lpstr>笛卡兒生平與其方法的意義：</vt:lpstr>
      <vt:lpstr>誰是笛卡兒？</vt:lpstr>
      <vt:lpstr>以數學做為基礎</vt:lpstr>
      <vt:lpstr>如何獲得100％確定的知識？</vt:lpstr>
      <vt:lpstr>知識如何確實無誤？</vt:lpstr>
      <vt:lpstr>「夢裡」與「夢外」</vt:lpstr>
      <vt:lpstr>知識論中的問題</vt:lpstr>
      <vt:lpstr>壹、笛卡兒的懷疑方法</vt:lpstr>
      <vt:lpstr>笛卡兒的懷疑方法</vt:lpstr>
      <vt:lpstr>笛卡兒的懷疑方法</vt:lpstr>
      <vt:lpstr>笛卡兒的懷疑方法</vt:lpstr>
      <vt:lpstr>笛卡兒的懷疑方法</vt:lpstr>
      <vt:lpstr>笛卡兒的懷疑方法</vt:lpstr>
      <vt:lpstr>笛卡兒的懷疑方法</vt:lpstr>
      <vt:lpstr>笛卡兒的懷疑方法</vt:lpstr>
      <vt:lpstr>笛卡兒的懷疑方法</vt:lpstr>
      <vt:lpstr>笛卡兒的懷疑方法</vt:lpstr>
      <vt:lpstr>知識論的懷疑論：</vt:lpstr>
      <vt:lpstr>笛卡兒的懷疑方法</vt:lpstr>
      <vt:lpstr>理性主義與經驗主義</vt:lpstr>
      <vt:lpstr>理性主義與經驗主義</vt:lpstr>
      <vt:lpstr>理性主義與經驗主義</vt:lpstr>
      <vt:lpstr>理性主義與經驗主義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活用哲學： 哲學是什麼？</dc:title>
  <dc:creator>苑舉正</dc:creator>
  <cp:lastModifiedBy>user</cp:lastModifiedBy>
  <cp:revision>58</cp:revision>
  <dcterms:created xsi:type="dcterms:W3CDTF">2017-09-07T07:53:12Z</dcterms:created>
  <dcterms:modified xsi:type="dcterms:W3CDTF">2019-04-12T08:32:28Z</dcterms:modified>
</cp:coreProperties>
</file>