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746" r:id="rId3"/>
  </p:sldMasterIdLst>
  <p:notesMasterIdLst>
    <p:notesMasterId r:id="rId24"/>
  </p:notesMasterIdLst>
  <p:handoutMasterIdLst>
    <p:handoutMasterId r:id="rId25"/>
  </p:handoutMasterIdLst>
  <p:sldIdLst>
    <p:sldId id="262" r:id="rId4"/>
    <p:sldId id="258" r:id="rId5"/>
    <p:sldId id="260" r:id="rId6"/>
    <p:sldId id="261" r:id="rId7"/>
    <p:sldId id="263" r:id="rId8"/>
    <p:sldId id="264" r:id="rId9"/>
    <p:sldId id="271" r:id="rId10"/>
    <p:sldId id="272" r:id="rId11"/>
    <p:sldId id="265" r:id="rId12"/>
    <p:sldId id="266" r:id="rId13"/>
    <p:sldId id="267" r:id="rId14"/>
    <p:sldId id="268" r:id="rId15"/>
    <p:sldId id="269" r:id="rId16"/>
    <p:sldId id="270" r:id="rId17"/>
    <p:sldId id="259" r:id="rId18"/>
    <p:sldId id="257" r:id="rId19"/>
    <p:sldId id="273" r:id="rId20"/>
    <p:sldId id="274" r:id="rId21"/>
    <p:sldId id="275" r:id="rId22"/>
    <p:sldId id="276" r:id="rId23"/>
  </p:sldIdLst>
  <p:sldSz cx="9144000" cy="6858000" type="screen4x3"/>
  <p:notesSz cx="6797675" cy="987425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0000"/>
    <a:srgbClr val="0000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94789" autoAdjust="0"/>
  </p:normalViewPr>
  <p:slideViewPr>
    <p:cSldViewPr>
      <p:cViewPr>
        <p:scale>
          <a:sx n="75" d="100"/>
          <a:sy n="75" d="100"/>
        </p:scale>
        <p:origin x="-1651" y="-1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2"/>
            <a:ext cx="2946247" cy="493951"/>
          </a:xfrm>
          <a:prstGeom prst="rect">
            <a:avLst/>
          </a:prstGeom>
        </p:spPr>
        <p:txBody>
          <a:bodyPr vert="horz" lIns="91805" tIns="45902" rIns="91805" bIns="45902" rtlCol="0"/>
          <a:lstStyle>
            <a:lvl1pPr algn="l">
              <a:defRPr sz="1200">
                <a:latin typeface="Arial" charset="0"/>
                <a:ea typeface="新細明體" charset="-120"/>
              </a:defRPr>
            </a:lvl1pPr>
          </a:lstStyle>
          <a:p>
            <a:pPr>
              <a:defRPr/>
            </a:pPr>
            <a:endParaRPr lang="zh-TW" altLang="en-US"/>
          </a:p>
        </p:txBody>
      </p:sp>
      <p:sp>
        <p:nvSpPr>
          <p:cNvPr id="3" name="日期版面配置區 2"/>
          <p:cNvSpPr>
            <a:spLocks noGrp="1"/>
          </p:cNvSpPr>
          <p:nvPr>
            <p:ph type="dt" sz="quarter" idx="1"/>
          </p:nvPr>
        </p:nvSpPr>
        <p:spPr>
          <a:xfrm>
            <a:off x="3849826" y="2"/>
            <a:ext cx="2946246" cy="493951"/>
          </a:xfrm>
          <a:prstGeom prst="rect">
            <a:avLst/>
          </a:prstGeom>
        </p:spPr>
        <p:txBody>
          <a:bodyPr vert="horz" lIns="91805" tIns="45902" rIns="91805" bIns="45902" rtlCol="0"/>
          <a:lstStyle>
            <a:lvl1pPr algn="r">
              <a:defRPr sz="1200">
                <a:latin typeface="Arial" charset="0"/>
                <a:ea typeface="新細明體" charset="-120"/>
              </a:defRPr>
            </a:lvl1pPr>
          </a:lstStyle>
          <a:p>
            <a:pPr>
              <a:defRPr/>
            </a:pPr>
            <a:fld id="{9C0F58B8-B4DB-4268-A369-6E286AEDD05B}" type="datetimeFigureOut">
              <a:rPr lang="zh-TW" altLang="en-US"/>
              <a:pPr>
                <a:defRPr/>
              </a:pPr>
              <a:t>2012/7/31</a:t>
            </a:fld>
            <a:endParaRPr lang="zh-TW" altLang="en-US"/>
          </a:p>
        </p:txBody>
      </p:sp>
      <p:sp>
        <p:nvSpPr>
          <p:cNvPr id="4" name="頁尾版面配置區 3"/>
          <p:cNvSpPr>
            <a:spLocks noGrp="1"/>
          </p:cNvSpPr>
          <p:nvPr>
            <p:ph type="ftr" sz="quarter" idx="2"/>
          </p:nvPr>
        </p:nvSpPr>
        <p:spPr>
          <a:xfrm>
            <a:off x="1" y="9378711"/>
            <a:ext cx="2946247" cy="493950"/>
          </a:xfrm>
          <a:prstGeom prst="rect">
            <a:avLst/>
          </a:prstGeom>
        </p:spPr>
        <p:txBody>
          <a:bodyPr vert="horz" lIns="91805" tIns="45902" rIns="91805" bIns="45902" rtlCol="0" anchor="b"/>
          <a:lstStyle>
            <a:lvl1pPr algn="l">
              <a:defRPr sz="1200">
                <a:latin typeface="Arial" charset="0"/>
                <a:ea typeface="新細明體" charset="-120"/>
              </a:defRPr>
            </a:lvl1pPr>
          </a:lstStyle>
          <a:p>
            <a:pPr>
              <a:defRPr/>
            </a:pPr>
            <a:endParaRPr lang="zh-TW" altLang="en-US"/>
          </a:p>
        </p:txBody>
      </p:sp>
      <p:sp>
        <p:nvSpPr>
          <p:cNvPr id="5" name="投影片編號版面配置區 4"/>
          <p:cNvSpPr>
            <a:spLocks noGrp="1"/>
          </p:cNvSpPr>
          <p:nvPr>
            <p:ph type="sldNum" sz="quarter" idx="3"/>
          </p:nvPr>
        </p:nvSpPr>
        <p:spPr>
          <a:xfrm>
            <a:off x="3849826" y="9378711"/>
            <a:ext cx="2946246" cy="493950"/>
          </a:xfrm>
          <a:prstGeom prst="rect">
            <a:avLst/>
          </a:prstGeom>
        </p:spPr>
        <p:txBody>
          <a:bodyPr vert="horz" lIns="91805" tIns="45902" rIns="91805" bIns="45902" rtlCol="0" anchor="b"/>
          <a:lstStyle>
            <a:lvl1pPr algn="r">
              <a:defRPr sz="1200">
                <a:latin typeface="Arial" charset="0"/>
                <a:ea typeface="新細明體" charset="-120"/>
              </a:defRPr>
            </a:lvl1pPr>
          </a:lstStyle>
          <a:p>
            <a:pPr>
              <a:defRPr/>
            </a:pPr>
            <a:fld id="{33304005-9D8B-4F64-8086-61C88A214A39}" type="slidenum">
              <a:rPr lang="zh-TW" altLang="en-US"/>
              <a:pPr>
                <a:defRPr/>
              </a:pPr>
              <a:t>‹#›</a:t>
            </a:fld>
            <a:endParaRPr lang="zh-TW" altLang="en-US"/>
          </a:p>
        </p:txBody>
      </p:sp>
    </p:spTree>
    <p:extLst>
      <p:ext uri="{BB962C8B-B14F-4D97-AF65-F5344CB8AC3E}">
        <p14:creationId xmlns:p14="http://schemas.microsoft.com/office/powerpoint/2010/main" val="1561089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2"/>
            <a:ext cx="2946247" cy="493951"/>
          </a:xfrm>
          <a:prstGeom prst="rect">
            <a:avLst/>
          </a:prstGeom>
        </p:spPr>
        <p:txBody>
          <a:bodyPr vert="horz" lIns="91805" tIns="45902" rIns="91805" bIns="45902" rtlCol="0"/>
          <a:lstStyle>
            <a:lvl1pPr algn="l">
              <a:defRPr sz="1200" smtClean="0"/>
            </a:lvl1pPr>
          </a:lstStyle>
          <a:p>
            <a:pPr>
              <a:defRPr/>
            </a:pPr>
            <a:endParaRPr lang="zh-TW" altLang="en-US"/>
          </a:p>
        </p:txBody>
      </p:sp>
      <p:sp>
        <p:nvSpPr>
          <p:cNvPr id="3" name="日期版面配置區 2"/>
          <p:cNvSpPr>
            <a:spLocks noGrp="1"/>
          </p:cNvSpPr>
          <p:nvPr>
            <p:ph type="dt" idx="1"/>
          </p:nvPr>
        </p:nvSpPr>
        <p:spPr>
          <a:xfrm>
            <a:off x="3849826" y="2"/>
            <a:ext cx="2946246" cy="493951"/>
          </a:xfrm>
          <a:prstGeom prst="rect">
            <a:avLst/>
          </a:prstGeom>
        </p:spPr>
        <p:txBody>
          <a:bodyPr vert="horz" lIns="91805" tIns="45902" rIns="91805" bIns="45902" rtlCol="0"/>
          <a:lstStyle>
            <a:lvl1pPr algn="r">
              <a:defRPr sz="1200" smtClean="0"/>
            </a:lvl1pPr>
          </a:lstStyle>
          <a:p>
            <a:pPr>
              <a:defRPr/>
            </a:pPr>
            <a:fld id="{823AA45A-FA73-4201-98A2-DBCDF91C5D5B}" type="datetimeFigureOut">
              <a:rPr lang="zh-TW" altLang="en-US"/>
              <a:pPr>
                <a:defRPr/>
              </a:pPr>
              <a:t>2012/7/31</a:t>
            </a:fld>
            <a:endParaRPr lang="zh-TW" altLang="en-US"/>
          </a:p>
        </p:txBody>
      </p:sp>
      <p:sp>
        <p:nvSpPr>
          <p:cNvPr id="4" name="投影片圖像版面配置區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805" tIns="45902" rIns="91805" bIns="45902" rtlCol="0" anchor="ctr"/>
          <a:lstStyle/>
          <a:p>
            <a:pPr lvl="0"/>
            <a:endParaRPr lang="zh-TW" altLang="en-US" noProof="0" smtClean="0"/>
          </a:p>
        </p:txBody>
      </p:sp>
      <p:sp>
        <p:nvSpPr>
          <p:cNvPr id="5" name="備忘稿版面配置區 4"/>
          <p:cNvSpPr>
            <a:spLocks noGrp="1"/>
          </p:cNvSpPr>
          <p:nvPr>
            <p:ph type="body" sz="quarter" idx="3"/>
          </p:nvPr>
        </p:nvSpPr>
        <p:spPr>
          <a:xfrm>
            <a:off x="679289" y="4690150"/>
            <a:ext cx="5439101" cy="4443968"/>
          </a:xfrm>
          <a:prstGeom prst="rect">
            <a:avLst/>
          </a:prstGeom>
        </p:spPr>
        <p:txBody>
          <a:bodyPr vert="horz" lIns="91805" tIns="45902" rIns="91805" bIns="45902"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1" y="9378711"/>
            <a:ext cx="2946247" cy="493950"/>
          </a:xfrm>
          <a:prstGeom prst="rect">
            <a:avLst/>
          </a:prstGeom>
        </p:spPr>
        <p:txBody>
          <a:bodyPr vert="horz" lIns="91805" tIns="45902" rIns="91805" bIns="45902" rtlCol="0" anchor="b"/>
          <a:lstStyle>
            <a:lvl1pPr algn="l">
              <a:defRPr sz="1200" smtClean="0"/>
            </a:lvl1pPr>
          </a:lstStyle>
          <a:p>
            <a:pPr>
              <a:defRPr/>
            </a:pPr>
            <a:endParaRPr lang="zh-TW" altLang="en-US"/>
          </a:p>
        </p:txBody>
      </p:sp>
      <p:sp>
        <p:nvSpPr>
          <p:cNvPr id="7" name="投影片編號版面配置區 6"/>
          <p:cNvSpPr>
            <a:spLocks noGrp="1"/>
          </p:cNvSpPr>
          <p:nvPr>
            <p:ph type="sldNum" sz="quarter" idx="5"/>
          </p:nvPr>
        </p:nvSpPr>
        <p:spPr>
          <a:xfrm>
            <a:off x="3849826" y="9378711"/>
            <a:ext cx="2946246" cy="493950"/>
          </a:xfrm>
          <a:prstGeom prst="rect">
            <a:avLst/>
          </a:prstGeom>
        </p:spPr>
        <p:txBody>
          <a:bodyPr vert="horz" lIns="91805" tIns="45902" rIns="91805" bIns="45902" rtlCol="0" anchor="b"/>
          <a:lstStyle>
            <a:lvl1pPr algn="r">
              <a:defRPr sz="1200" smtClean="0"/>
            </a:lvl1pPr>
          </a:lstStyle>
          <a:p>
            <a:pPr>
              <a:defRPr/>
            </a:pPr>
            <a:fld id="{51153742-769D-4DFF-8BCA-C7F9CCE76504}" type="slidenum">
              <a:rPr lang="zh-TW" altLang="en-US"/>
              <a:pPr>
                <a:defRPr/>
              </a:pPr>
              <a:t>‹#›</a:t>
            </a:fld>
            <a:endParaRPr lang="zh-TW" altLang="en-US"/>
          </a:p>
        </p:txBody>
      </p:sp>
    </p:spTree>
    <p:extLst>
      <p:ext uri="{BB962C8B-B14F-4D97-AF65-F5344CB8AC3E}">
        <p14:creationId xmlns:p14="http://schemas.microsoft.com/office/powerpoint/2010/main" val="1455845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TW" altLang="en-US" dirty="0" smtClean="0"/>
              <a:t>楊秀卿老師 臺灣民主歌</a:t>
            </a:r>
          </a:p>
        </p:txBody>
      </p:sp>
      <p:sp>
        <p:nvSpPr>
          <p:cNvPr id="266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745910" indent="-286888" eaLnBrk="0" hangingPunct="0">
              <a:defRPr kumimoji="1">
                <a:solidFill>
                  <a:schemeClr val="tx1"/>
                </a:solidFill>
                <a:latin typeface="Arial" charset="0"/>
                <a:ea typeface="新細明體" pitchFamily="18" charset="-120"/>
              </a:defRPr>
            </a:lvl2pPr>
            <a:lvl3pPr marL="1147554" indent="-229510" eaLnBrk="0" hangingPunct="0">
              <a:defRPr kumimoji="1">
                <a:solidFill>
                  <a:schemeClr val="tx1"/>
                </a:solidFill>
                <a:latin typeface="Arial" charset="0"/>
                <a:ea typeface="新細明體" pitchFamily="18" charset="-120"/>
              </a:defRPr>
            </a:lvl3pPr>
            <a:lvl4pPr marL="1606576" indent="-229510" eaLnBrk="0" hangingPunct="0">
              <a:defRPr kumimoji="1">
                <a:solidFill>
                  <a:schemeClr val="tx1"/>
                </a:solidFill>
                <a:latin typeface="Arial" charset="0"/>
                <a:ea typeface="新細明體" pitchFamily="18" charset="-120"/>
              </a:defRPr>
            </a:lvl4pPr>
            <a:lvl5pPr marL="2065596" indent="-229510" eaLnBrk="0" hangingPunct="0">
              <a:defRPr kumimoji="1">
                <a:solidFill>
                  <a:schemeClr val="tx1"/>
                </a:solidFill>
                <a:latin typeface="Arial" charset="0"/>
                <a:ea typeface="新細明體" pitchFamily="18" charset="-120"/>
              </a:defRPr>
            </a:lvl5pPr>
            <a:lvl6pPr marL="2524617" indent="-229510" eaLnBrk="0" fontAlgn="base" hangingPunct="0">
              <a:spcBef>
                <a:spcPct val="0"/>
              </a:spcBef>
              <a:spcAft>
                <a:spcPct val="0"/>
              </a:spcAft>
              <a:defRPr kumimoji="1">
                <a:solidFill>
                  <a:schemeClr val="tx1"/>
                </a:solidFill>
                <a:latin typeface="Arial" charset="0"/>
                <a:ea typeface="新細明體" pitchFamily="18" charset="-120"/>
              </a:defRPr>
            </a:lvl6pPr>
            <a:lvl7pPr marL="2983639" indent="-229510" eaLnBrk="0" fontAlgn="base" hangingPunct="0">
              <a:spcBef>
                <a:spcPct val="0"/>
              </a:spcBef>
              <a:spcAft>
                <a:spcPct val="0"/>
              </a:spcAft>
              <a:defRPr kumimoji="1">
                <a:solidFill>
                  <a:schemeClr val="tx1"/>
                </a:solidFill>
                <a:latin typeface="Arial" charset="0"/>
                <a:ea typeface="新細明體" pitchFamily="18" charset="-120"/>
              </a:defRPr>
            </a:lvl7pPr>
            <a:lvl8pPr marL="3442661" indent="-229510" eaLnBrk="0" fontAlgn="base" hangingPunct="0">
              <a:spcBef>
                <a:spcPct val="0"/>
              </a:spcBef>
              <a:spcAft>
                <a:spcPct val="0"/>
              </a:spcAft>
              <a:defRPr kumimoji="1">
                <a:solidFill>
                  <a:schemeClr val="tx1"/>
                </a:solidFill>
                <a:latin typeface="Arial" charset="0"/>
                <a:ea typeface="新細明體" pitchFamily="18" charset="-120"/>
              </a:defRPr>
            </a:lvl8pPr>
            <a:lvl9pPr marL="3901683" indent="-22951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646B14E0-A4D9-46D5-9A3E-FA10A89F7E53}" type="slidenum">
              <a:rPr lang="zh-TW" altLang="en-US"/>
              <a:pPr eaLnBrk="1" hangingPunct="1"/>
              <a:t>16</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3F924F3C-0F2F-4113-AD4B-01FFEA097EC5}" type="slidenum">
              <a:rPr lang="en-US" altLang="zh-TW"/>
              <a:pPr>
                <a:defRPr/>
              </a:pPr>
              <a:t>‹#›</a:t>
            </a:fld>
            <a:endParaRPr lang="en-US" altLang="zh-TW"/>
          </a:p>
        </p:txBody>
      </p:sp>
    </p:spTree>
    <p:extLst>
      <p:ext uri="{BB962C8B-B14F-4D97-AF65-F5344CB8AC3E}">
        <p14:creationId xmlns:p14="http://schemas.microsoft.com/office/powerpoint/2010/main" val="407158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B5EE84C0-BECF-4DA4-BD4E-FE7657E95101}" type="slidenum">
              <a:rPr lang="en-US" altLang="zh-TW"/>
              <a:pPr>
                <a:defRPr/>
              </a:pPr>
              <a:t>‹#›</a:t>
            </a:fld>
            <a:endParaRPr lang="en-US" altLang="zh-TW"/>
          </a:p>
        </p:txBody>
      </p:sp>
    </p:spTree>
    <p:extLst>
      <p:ext uri="{BB962C8B-B14F-4D97-AF65-F5344CB8AC3E}">
        <p14:creationId xmlns:p14="http://schemas.microsoft.com/office/powerpoint/2010/main" val="3768874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9195B6A0-D140-422C-A405-B62E03D60215}" type="slidenum">
              <a:rPr lang="en-US" altLang="zh-TW"/>
              <a:pPr>
                <a:defRPr/>
              </a:pPr>
              <a:t>‹#›</a:t>
            </a:fld>
            <a:endParaRPr lang="en-US" altLang="zh-TW"/>
          </a:p>
        </p:txBody>
      </p:sp>
    </p:spTree>
    <p:extLst>
      <p:ext uri="{BB962C8B-B14F-4D97-AF65-F5344CB8AC3E}">
        <p14:creationId xmlns:p14="http://schemas.microsoft.com/office/powerpoint/2010/main" val="2178410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9144000" cy="6858000"/>
            <a:chOff x="0" y="0"/>
            <a:chExt cx="9144000" cy="6858000"/>
          </a:xfrm>
        </p:grpSpPr>
        <p:sp>
          <p:nvSpPr>
            <p:cNvPr id="5"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10"/>
          <p:cNvSpPr/>
          <p:nvPr/>
        </p:nvSpPr>
        <p:spPr>
          <a:xfrm>
            <a:off x="990600" y="1017588"/>
            <a:ext cx="7178675" cy="483076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11"/>
          <p:cNvSpPr/>
          <p:nvPr/>
        </p:nvSpPr>
        <p:spPr>
          <a:xfrm>
            <a:off x="990600" y="1009650"/>
            <a:ext cx="7180263" cy="4832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2" descr="C:\Users\Administrator\Desktop\Pushpin Dev\Assets\pushpinLef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435684">
            <a:off x="769938" y="701675"/>
            <a:ext cx="56673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Administrator\Desktop\Pushpin Dev\Assets\pushpinLef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4096196">
            <a:off x="7854950" y="749300"/>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zh-TW" altLang="en-US" smtClean="0"/>
              <a:t>按一下以編輯母片標題樣式</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12" name="Date Placeholder 3"/>
          <p:cNvSpPr>
            <a:spLocks noGrp="1"/>
          </p:cNvSpPr>
          <p:nvPr>
            <p:ph type="dt" sz="half" idx="10"/>
          </p:nvPr>
        </p:nvSpPr>
        <p:spPr>
          <a:xfrm>
            <a:off x="6770688" y="5357813"/>
            <a:ext cx="1214437" cy="365125"/>
          </a:xfrm>
        </p:spPr>
        <p:txBody>
          <a:bodyPr/>
          <a:lstStyle>
            <a:lvl1pPr>
              <a:defRPr/>
            </a:lvl1pPr>
          </a:lstStyle>
          <a:p>
            <a:pPr>
              <a:defRPr/>
            </a:pPr>
            <a:endParaRPr lang="en-US" altLang="zh-TW"/>
          </a:p>
        </p:txBody>
      </p:sp>
      <p:sp>
        <p:nvSpPr>
          <p:cNvPr id="13" name="Footer Placeholder 4"/>
          <p:cNvSpPr>
            <a:spLocks noGrp="1"/>
          </p:cNvSpPr>
          <p:nvPr>
            <p:ph type="ftr" sz="quarter" idx="11"/>
          </p:nvPr>
        </p:nvSpPr>
        <p:spPr>
          <a:xfrm>
            <a:off x="1174750" y="5357813"/>
            <a:ext cx="5033963" cy="365125"/>
          </a:xfrm>
        </p:spPr>
        <p:txBody>
          <a:bodyPr/>
          <a:lstStyle>
            <a:lvl1pPr>
              <a:defRPr/>
            </a:lvl1pPr>
          </a:lstStyle>
          <a:p>
            <a:pPr>
              <a:defRPr/>
            </a:pPr>
            <a:endParaRPr lang="en-US" altLang="zh-TW"/>
          </a:p>
        </p:txBody>
      </p:sp>
      <p:sp>
        <p:nvSpPr>
          <p:cNvPr id="14" name="Slide Number Placeholder 5"/>
          <p:cNvSpPr>
            <a:spLocks noGrp="1"/>
          </p:cNvSpPr>
          <p:nvPr>
            <p:ph type="sldNum" sz="quarter" idx="12"/>
          </p:nvPr>
        </p:nvSpPr>
        <p:spPr>
          <a:xfrm>
            <a:off x="7493154" y="5384440"/>
            <a:ext cx="554038" cy="365125"/>
          </a:xfrm>
        </p:spPr>
        <p:txBody>
          <a:bodyPr/>
          <a:lstStyle>
            <a:lvl1pPr algn="ctr">
              <a:defRPr/>
            </a:lvl1pPr>
          </a:lstStyle>
          <a:p>
            <a:pPr>
              <a:defRPr/>
            </a:pPr>
            <a:fld id="{DCBF23DA-7B3B-4F02-857F-62CD79A64E41}" type="slidenum">
              <a:rPr lang="en-US" altLang="zh-TW"/>
              <a:pPr>
                <a:defRPr/>
              </a:pPr>
              <a:t>‹#›</a:t>
            </a:fld>
            <a:endParaRPr lang="en-US" altLang="zh-TW" dirty="0"/>
          </a:p>
        </p:txBody>
      </p:sp>
      <p:pic>
        <p:nvPicPr>
          <p:cNvPr id="16" name="圖片 1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138713" y="5327295"/>
            <a:ext cx="1631460" cy="479415"/>
          </a:xfrm>
          <a:prstGeom prst="rect">
            <a:avLst/>
          </a:prstGeom>
        </p:spPr>
      </p:pic>
    </p:spTree>
    <p:extLst>
      <p:ext uri="{BB962C8B-B14F-4D97-AF65-F5344CB8AC3E}">
        <p14:creationId xmlns:p14="http://schemas.microsoft.com/office/powerpoint/2010/main" val="2303535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23F5640D-3FA0-4808-AE63-2A99A05CA757}" type="slidenum">
              <a:rPr lang="en-US" altLang="zh-TW"/>
              <a:pPr>
                <a:defRPr/>
              </a:pPr>
              <a:t>‹#›</a:t>
            </a:fld>
            <a:endParaRPr lang="en-US" altLang="zh-TW"/>
          </a:p>
        </p:txBody>
      </p:sp>
    </p:spTree>
    <p:extLst>
      <p:ext uri="{BB962C8B-B14F-4D97-AF65-F5344CB8AC3E}">
        <p14:creationId xmlns:p14="http://schemas.microsoft.com/office/powerpoint/2010/main" val="2928525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456267" y="3725334"/>
            <a:ext cx="6231467" cy="1309511"/>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lvl1pPr>
              <a:defRPr/>
            </a:lvl1pPr>
          </a:lstStyle>
          <a:p>
            <a:pPr>
              <a:defRPr/>
            </a:pPr>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DDDB8429-859B-4E1E-8770-082D3614B857}" type="slidenum">
              <a:rPr lang="en-US" altLang="zh-TW"/>
              <a:pPr>
                <a:defRPr/>
              </a:pPr>
              <a:t>‹#›</a:t>
            </a:fld>
            <a:endParaRPr lang="en-US" altLang="zh-TW"/>
          </a:p>
        </p:txBody>
      </p:sp>
    </p:spTree>
    <p:extLst>
      <p:ext uri="{BB962C8B-B14F-4D97-AF65-F5344CB8AC3E}">
        <p14:creationId xmlns:p14="http://schemas.microsoft.com/office/powerpoint/2010/main" val="782336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Date Placeholder 3"/>
          <p:cNvSpPr>
            <a:spLocks noGrp="1"/>
          </p:cNvSpPr>
          <p:nvPr>
            <p:ph type="dt" sz="half" idx="15"/>
          </p:nvPr>
        </p:nvSpPr>
        <p:spPr/>
        <p:txBody>
          <a:bodyPr/>
          <a:lstStyle>
            <a:lvl1pPr>
              <a:defRPr/>
            </a:lvl1pPr>
          </a:lstStyle>
          <a:p>
            <a:pPr>
              <a:defRPr/>
            </a:pPr>
            <a:endParaRPr lang="en-US" altLang="zh-TW"/>
          </a:p>
        </p:txBody>
      </p:sp>
      <p:sp>
        <p:nvSpPr>
          <p:cNvPr id="6" name="Footer Placeholder 4"/>
          <p:cNvSpPr>
            <a:spLocks noGrp="1"/>
          </p:cNvSpPr>
          <p:nvPr>
            <p:ph type="ftr" sz="quarter" idx="16"/>
          </p:nvPr>
        </p:nvSpPr>
        <p:spPr/>
        <p:txBody>
          <a:bodyPr/>
          <a:lstStyle>
            <a:lvl1pPr>
              <a:defRPr/>
            </a:lvl1pPr>
          </a:lstStyle>
          <a:p>
            <a:pPr>
              <a:defRPr/>
            </a:pPr>
            <a:endParaRPr lang="en-US" altLang="zh-TW"/>
          </a:p>
        </p:txBody>
      </p:sp>
      <p:sp>
        <p:nvSpPr>
          <p:cNvPr id="7" name="Slide Number Placeholder 5"/>
          <p:cNvSpPr>
            <a:spLocks noGrp="1"/>
          </p:cNvSpPr>
          <p:nvPr>
            <p:ph type="sldNum" sz="quarter" idx="17"/>
          </p:nvPr>
        </p:nvSpPr>
        <p:spPr/>
        <p:txBody>
          <a:bodyPr/>
          <a:lstStyle>
            <a:lvl1pPr>
              <a:defRPr/>
            </a:lvl1pPr>
          </a:lstStyle>
          <a:p>
            <a:pPr>
              <a:defRPr/>
            </a:pPr>
            <a:fld id="{2DC04023-A49B-457D-8598-A38B0F7F84E6}" type="slidenum">
              <a:rPr lang="en-US" altLang="zh-TW"/>
              <a:pPr>
                <a:defRPr/>
              </a:pPr>
              <a:t>‹#›</a:t>
            </a:fld>
            <a:endParaRPr lang="en-US" altLang="zh-TW"/>
          </a:p>
        </p:txBody>
      </p:sp>
    </p:spTree>
    <p:extLst>
      <p:ext uri="{BB962C8B-B14F-4D97-AF65-F5344CB8AC3E}">
        <p14:creationId xmlns:p14="http://schemas.microsoft.com/office/powerpoint/2010/main" val="207962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1" name="Content Placeholder 10"/>
          <p:cNvSpPr>
            <a:spLocks noGrp="1"/>
          </p:cNvSpPr>
          <p:nvPr>
            <p:ph sz="quarter" idx="13"/>
          </p:nvPr>
        </p:nvSpPr>
        <p:spPr>
          <a:xfrm>
            <a:off x="1298448" y="2944368"/>
            <a:ext cx="3227832" cy="277977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3"/>
          <p:cNvSpPr>
            <a:spLocks noGrp="1"/>
          </p:cNvSpPr>
          <p:nvPr>
            <p:ph type="dt" sz="half" idx="15"/>
          </p:nvPr>
        </p:nvSpPr>
        <p:spPr/>
        <p:txBody>
          <a:bodyPr/>
          <a:lstStyle>
            <a:lvl1pPr>
              <a:defRPr/>
            </a:lvl1pPr>
          </a:lstStyle>
          <a:p>
            <a:pPr>
              <a:defRPr/>
            </a:pPr>
            <a:endParaRPr lang="en-US" altLang="zh-TW"/>
          </a:p>
        </p:txBody>
      </p:sp>
      <p:sp>
        <p:nvSpPr>
          <p:cNvPr id="8" name="Footer Placeholder 4"/>
          <p:cNvSpPr>
            <a:spLocks noGrp="1"/>
          </p:cNvSpPr>
          <p:nvPr>
            <p:ph type="ftr" sz="quarter" idx="16"/>
          </p:nvPr>
        </p:nvSpPr>
        <p:spPr/>
        <p:txBody>
          <a:bodyPr/>
          <a:lstStyle>
            <a:lvl1pPr>
              <a:defRPr/>
            </a:lvl1pPr>
          </a:lstStyle>
          <a:p>
            <a:pPr>
              <a:defRPr/>
            </a:pPr>
            <a:endParaRPr lang="en-US" altLang="zh-TW"/>
          </a:p>
        </p:txBody>
      </p:sp>
      <p:sp>
        <p:nvSpPr>
          <p:cNvPr id="9" name="Slide Number Placeholder 5"/>
          <p:cNvSpPr>
            <a:spLocks noGrp="1"/>
          </p:cNvSpPr>
          <p:nvPr>
            <p:ph type="sldNum" sz="quarter" idx="17"/>
          </p:nvPr>
        </p:nvSpPr>
        <p:spPr/>
        <p:txBody>
          <a:bodyPr/>
          <a:lstStyle>
            <a:lvl1pPr>
              <a:defRPr/>
            </a:lvl1pPr>
          </a:lstStyle>
          <a:p>
            <a:pPr>
              <a:defRPr/>
            </a:pPr>
            <a:fld id="{6BC181AA-5C49-4507-860E-FE717720F712}" type="slidenum">
              <a:rPr lang="en-US" altLang="zh-TW"/>
              <a:pPr>
                <a:defRPr/>
              </a:pPr>
              <a:t>‹#›</a:t>
            </a:fld>
            <a:endParaRPr lang="en-US" altLang="zh-TW"/>
          </a:p>
        </p:txBody>
      </p:sp>
    </p:spTree>
    <p:extLst>
      <p:ext uri="{BB962C8B-B14F-4D97-AF65-F5344CB8AC3E}">
        <p14:creationId xmlns:p14="http://schemas.microsoft.com/office/powerpoint/2010/main" val="4109853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zh-TW"/>
          </a:p>
        </p:txBody>
      </p:sp>
      <p:sp>
        <p:nvSpPr>
          <p:cNvPr id="4" name="Footer Placeholder 4"/>
          <p:cNvSpPr>
            <a:spLocks noGrp="1"/>
          </p:cNvSpPr>
          <p:nvPr>
            <p:ph type="ftr" sz="quarter" idx="11"/>
          </p:nvPr>
        </p:nvSpPr>
        <p:spPr/>
        <p:txBody>
          <a:bodyPr/>
          <a:lstStyle>
            <a:lvl1pPr>
              <a:defRPr/>
            </a:lvl1pPr>
          </a:lstStyle>
          <a:p>
            <a:pPr>
              <a:defRPr/>
            </a:pPr>
            <a:endParaRPr lang="en-US" altLang="zh-TW"/>
          </a:p>
        </p:txBody>
      </p:sp>
      <p:sp>
        <p:nvSpPr>
          <p:cNvPr id="5" name="Slide Number Placeholder 5"/>
          <p:cNvSpPr>
            <a:spLocks noGrp="1"/>
          </p:cNvSpPr>
          <p:nvPr>
            <p:ph type="sldNum" sz="quarter" idx="12"/>
          </p:nvPr>
        </p:nvSpPr>
        <p:spPr/>
        <p:txBody>
          <a:bodyPr/>
          <a:lstStyle>
            <a:lvl1pPr>
              <a:defRPr/>
            </a:lvl1pPr>
          </a:lstStyle>
          <a:p>
            <a:pPr>
              <a:defRPr/>
            </a:pPr>
            <a:fld id="{4CD65C3E-45EB-4BD3-97FB-8E228A4A30B5}" type="slidenum">
              <a:rPr lang="en-US" altLang="zh-TW"/>
              <a:pPr>
                <a:defRPr/>
              </a:pPr>
              <a:t>‹#›</a:t>
            </a:fld>
            <a:endParaRPr lang="en-US" altLang="zh-TW"/>
          </a:p>
        </p:txBody>
      </p:sp>
    </p:spTree>
    <p:extLst>
      <p:ext uri="{BB962C8B-B14F-4D97-AF65-F5344CB8AC3E}">
        <p14:creationId xmlns:p14="http://schemas.microsoft.com/office/powerpoint/2010/main" val="3227262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zh-TW"/>
          </a:p>
        </p:txBody>
      </p:sp>
      <p:sp>
        <p:nvSpPr>
          <p:cNvPr id="3" name="Footer Placeholder 4"/>
          <p:cNvSpPr>
            <a:spLocks noGrp="1"/>
          </p:cNvSpPr>
          <p:nvPr>
            <p:ph type="ftr" sz="quarter" idx="11"/>
          </p:nvPr>
        </p:nvSpPr>
        <p:spPr/>
        <p:txBody>
          <a:bodyPr/>
          <a:lstStyle>
            <a:lvl1pPr>
              <a:defRPr/>
            </a:lvl1pPr>
          </a:lstStyle>
          <a:p>
            <a:pPr>
              <a:defRPr/>
            </a:pPr>
            <a:endParaRPr lang="en-US" altLang="zh-TW"/>
          </a:p>
        </p:txBody>
      </p:sp>
      <p:sp>
        <p:nvSpPr>
          <p:cNvPr id="4" name="Slide Number Placeholder 5"/>
          <p:cNvSpPr>
            <a:spLocks noGrp="1"/>
          </p:cNvSpPr>
          <p:nvPr>
            <p:ph type="sldNum" sz="quarter" idx="12"/>
          </p:nvPr>
        </p:nvSpPr>
        <p:spPr/>
        <p:txBody>
          <a:bodyPr/>
          <a:lstStyle>
            <a:lvl1pPr>
              <a:defRPr/>
            </a:lvl1pPr>
          </a:lstStyle>
          <a:p>
            <a:pPr>
              <a:defRPr/>
            </a:pPr>
            <a:fld id="{99DF6343-DDA5-4275-BF09-1A6C55DB32CB}" type="slidenum">
              <a:rPr lang="en-US" altLang="zh-TW"/>
              <a:pPr>
                <a:defRPr/>
              </a:pPr>
              <a:t>‹#›</a:t>
            </a:fld>
            <a:endParaRPr lang="en-US" altLang="zh-TW"/>
          </a:p>
        </p:txBody>
      </p:sp>
    </p:spTree>
    <p:extLst>
      <p:ext uri="{BB962C8B-B14F-4D97-AF65-F5344CB8AC3E}">
        <p14:creationId xmlns:p14="http://schemas.microsoft.com/office/powerpoint/2010/main" val="2669289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15"/>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16"/>
          <p:cNvSpPr/>
          <p:nvPr/>
        </p:nvSpPr>
        <p:spPr>
          <a:xfrm rot="60000">
            <a:off x="4471988" y="603250"/>
            <a:ext cx="3787775"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2"/>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3"/>
          <p:cNvSpPr/>
          <p:nvPr/>
        </p:nvSpPr>
        <p:spPr>
          <a:xfrm rot="21540000">
            <a:off x="749300" y="576263"/>
            <a:ext cx="3789363"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 name="Picture 2" descr="C:\Users\Administrator\Desktop\Pushpin Dev\Assets\pushpinLef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435684">
            <a:off x="2371725" y="293688"/>
            <a:ext cx="56673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dministrator\Desktop\Pushpin Dev\Assets\pushpinLef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4096196">
            <a:off x="6280150" y="333375"/>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zh-TW" altLang="en-US" smtClean="0"/>
              <a:t>按一下以編輯母片標題樣式</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5" name="Date Placeholder 4"/>
          <p:cNvSpPr>
            <a:spLocks noGrp="1"/>
          </p:cNvSpPr>
          <p:nvPr>
            <p:ph type="dt" sz="half" idx="10"/>
          </p:nvPr>
        </p:nvSpPr>
        <p:spPr>
          <a:xfrm rot="60000">
            <a:off x="6342063" y="5886450"/>
            <a:ext cx="1212850" cy="365125"/>
          </a:xfrm>
        </p:spPr>
        <p:txBody>
          <a:bodyPr/>
          <a:lstStyle>
            <a:lvl1pPr>
              <a:defRPr/>
            </a:lvl1pPr>
          </a:lstStyle>
          <a:p>
            <a:pPr>
              <a:defRPr/>
            </a:pPr>
            <a:endParaRPr lang="en-US" altLang="zh-TW"/>
          </a:p>
        </p:txBody>
      </p:sp>
      <p:sp>
        <p:nvSpPr>
          <p:cNvPr id="16" name="Footer Placeholder 5"/>
          <p:cNvSpPr>
            <a:spLocks noGrp="1"/>
          </p:cNvSpPr>
          <p:nvPr>
            <p:ph type="ftr" sz="quarter" idx="11"/>
          </p:nvPr>
        </p:nvSpPr>
        <p:spPr>
          <a:xfrm rot="21540000">
            <a:off x="914400" y="5829300"/>
            <a:ext cx="3522663" cy="365125"/>
          </a:xfrm>
        </p:spPr>
        <p:txBody>
          <a:bodyPr/>
          <a:lstStyle>
            <a:lvl1pPr>
              <a:defRPr/>
            </a:lvl1pPr>
          </a:lstStyle>
          <a:p>
            <a:pPr>
              <a:defRPr/>
            </a:pPr>
            <a:endParaRPr lang="en-US" altLang="zh-TW"/>
          </a:p>
        </p:txBody>
      </p:sp>
      <p:sp>
        <p:nvSpPr>
          <p:cNvPr id="17" name="Slide Number Placeholder 6"/>
          <p:cNvSpPr>
            <a:spLocks noGrp="1"/>
          </p:cNvSpPr>
          <p:nvPr>
            <p:ph type="sldNum" sz="quarter" idx="12"/>
          </p:nvPr>
        </p:nvSpPr>
        <p:spPr>
          <a:xfrm rot="60000">
            <a:off x="7558088" y="5897563"/>
            <a:ext cx="554037" cy="365125"/>
          </a:xfrm>
        </p:spPr>
        <p:txBody>
          <a:bodyPr/>
          <a:lstStyle>
            <a:lvl1pPr>
              <a:defRPr/>
            </a:lvl1pPr>
          </a:lstStyle>
          <a:p>
            <a:pPr>
              <a:defRPr/>
            </a:pPr>
            <a:fld id="{CF45C8F3-27F6-4A75-BB45-5E03ADFF0D19}" type="slidenum">
              <a:rPr lang="en-US" altLang="zh-TW"/>
              <a:pPr>
                <a:defRPr/>
              </a:pPr>
              <a:t>‹#›</a:t>
            </a:fld>
            <a:endParaRPr lang="en-US" altLang="zh-TW"/>
          </a:p>
        </p:txBody>
      </p:sp>
    </p:spTree>
    <p:extLst>
      <p:ext uri="{BB962C8B-B14F-4D97-AF65-F5344CB8AC3E}">
        <p14:creationId xmlns:p14="http://schemas.microsoft.com/office/powerpoint/2010/main" val="2226195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31BD061-6C25-46EF-80E2-AD0D861FABD9}" type="slidenum">
              <a:rPr lang="en-US" altLang="zh-TW"/>
              <a:pPr>
                <a:defRPr/>
              </a:pPr>
              <a:t>‹#›</a:t>
            </a:fld>
            <a:endParaRPr lang="en-US" altLang="zh-TW"/>
          </a:p>
        </p:txBody>
      </p:sp>
    </p:spTree>
    <p:extLst>
      <p:ext uri="{BB962C8B-B14F-4D97-AF65-F5344CB8AC3E}">
        <p14:creationId xmlns:p14="http://schemas.microsoft.com/office/powerpoint/2010/main" val="1433572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11"/>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12"/>
          <p:cNvSpPr/>
          <p:nvPr/>
        </p:nvSpPr>
        <p:spPr>
          <a:xfrm rot="21540000">
            <a:off x="744538" y="576263"/>
            <a:ext cx="3789362"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28"/>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29"/>
          <p:cNvSpPr/>
          <p:nvPr/>
        </p:nvSpPr>
        <p:spPr>
          <a:xfrm rot="60000">
            <a:off x="4464050" y="603250"/>
            <a:ext cx="3789363"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 name="Picture 2" descr="C:\Users\Administrator\Desktop\Pushpin Dev\Assets\pushpinLef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435684">
            <a:off x="2371725" y="293688"/>
            <a:ext cx="56673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dministrator\Desktop\Pushpin Dev\Assets\pushpinLef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4096196">
            <a:off x="6280150" y="333375"/>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en-US" noProof="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5" name="Date Placeholder 4"/>
          <p:cNvSpPr>
            <a:spLocks noGrp="1"/>
          </p:cNvSpPr>
          <p:nvPr>
            <p:ph type="dt" sz="half" idx="10"/>
          </p:nvPr>
        </p:nvSpPr>
        <p:spPr>
          <a:xfrm rot="60000">
            <a:off x="6345238" y="5888038"/>
            <a:ext cx="1214437" cy="365125"/>
          </a:xfrm>
        </p:spPr>
        <p:txBody>
          <a:bodyPr/>
          <a:lstStyle>
            <a:lvl1pPr>
              <a:defRPr/>
            </a:lvl1pPr>
          </a:lstStyle>
          <a:p>
            <a:pPr>
              <a:defRPr/>
            </a:pPr>
            <a:endParaRPr lang="en-US" altLang="zh-TW"/>
          </a:p>
        </p:txBody>
      </p:sp>
      <p:sp>
        <p:nvSpPr>
          <p:cNvPr id="16" name="Footer Placeholder 5"/>
          <p:cNvSpPr>
            <a:spLocks noGrp="1"/>
          </p:cNvSpPr>
          <p:nvPr>
            <p:ph type="ftr" sz="quarter" idx="11"/>
          </p:nvPr>
        </p:nvSpPr>
        <p:spPr>
          <a:xfrm rot="21540000">
            <a:off x="914400" y="5830888"/>
            <a:ext cx="3319463" cy="365125"/>
          </a:xfrm>
        </p:spPr>
        <p:txBody>
          <a:bodyPr/>
          <a:lstStyle>
            <a:lvl1pPr>
              <a:defRPr/>
            </a:lvl1pPr>
          </a:lstStyle>
          <a:p>
            <a:pPr>
              <a:defRPr/>
            </a:pPr>
            <a:endParaRPr lang="en-US" altLang="zh-TW"/>
          </a:p>
        </p:txBody>
      </p:sp>
      <p:sp>
        <p:nvSpPr>
          <p:cNvPr id="17" name="Slide Number Placeholder 6"/>
          <p:cNvSpPr>
            <a:spLocks noGrp="1"/>
          </p:cNvSpPr>
          <p:nvPr>
            <p:ph type="sldNum" sz="quarter" idx="12"/>
          </p:nvPr>
        </p:nvSpPr>
        <p:spPr>
          <a:xfrm rot="60000">
            <a:off x="7562850" y="5900738"/>
            <a:ext cx="554038" cy="365125"/>
          </a:xfrm>
        </p:spPr>
        <p:txBody>
          <a:bodyPr/>
          <a:lstStyle>
            <a:lvl1pPr>
              <a:defRPr/>
            </a:lvl1pPr>
          </a:lstStyle>
          <a:p>
            <a:pPr>
              <a:defRPr/>
            </a:pPr>
            <a:fld id="{C9CCE701-9FC6-49AF-B5D7-457864B4330B}" type="slidenum">
              <a:rPr lang="en-US" altLang="zh-TW"/>
              <a:pPr>
                <a:defRPr/>
              </a:pPr>
              <a:t>‹#›</a:t>
            </a:fld>
            <a:endParaRPr lang="en-US" altLang="zh-TW"/>
          </a:p>
        </p:txBody>
      </p:sp>
    </p:spTree>
    <p:extLst>
      <p:ext uri="{BB962C8B-B14F-4D97-AF65-F5344CB8AC3E}">
        <p14:creationId xmlns:p14="http://schemas.microsoft.com/office/powerpoint/2010/main" val="335138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ct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C6C2B60E-800C-465D-B5AD-8C8B959478D4}" type="slidenum">
              <a:rPr lang="en-US" altLang="zh-TW"/>
              <a:pPr>
                <a:defRPr/>
              </a:pPr>
              <a:t>‹#›</a:t>
            </a:fld>
            <a:endParaRPr lang="en-US" altLang="zh-TW"/>
          </a:p>
        </p:txBody>
      </p:sp>
    </p:spTree>
    <p:extLst>
      <p:ext uri="{BB962C8B-B14F-4D97-AF65-F5344CB8AC3E}">
        <p14:creationId xmlns:p14="http://schemas.microsoft.com/office/powerpoint/2010/main" val="1908455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247A12C1-3180-4835-A50D-1C0CB8C149D4}" type="slidenum">
              <a:rPr lang="en-US" altLang="zh-TW"/>
              <a:pPr>
                <a:defRPr/>
              </a:pPr>
              <a:t>‹#›</a:t>
            </a:fld>
            <a:endParaRPr lang="en-US" altLang="zh-TW"/>
          </a:p>
        </p:txBody>
      </p:sp>
    </p:spTree>
    <p:extLst>
      <p:ext uri="{BB962C8B-B14F-4D97-AF65-F5344CB8AC3E}">
        <p14:creationId xmlns:p14="http://schemas.microsoft.com/office/powerpoint/2010/main" val="36836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cxnSp>
        <p:nvCxnSpPr>
          <p:cNvPr id="4" name="直線接點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直線接點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橢圓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kumimoji="0" lang="en-US"/>
          </a:p>
        </p:txBody>
      </p:sp>
      <p:sp>
        <p:nvSpPr>
          <p:cNvPr id="9" name="副標題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28" name="標題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zh-TW" altLang="en-US" smtClean="0"/>
              <a:t>按一下以編輯母片標題樣式</a:t>
            </a:r>
            <a:endParaRPr lang="en-US"/>
          </a:p>
        </p:txBody>
      </p:sp>
      <p:sp>
        <p:nvSpPr>
          <p:cNvPr id="7" name="日期版面配置區 14"/>
          <p:cNvSpPr>
            <a:spLocks noGrp="1"/>
          </p:cNvSpPr>
          <p:nvPr>
            <p:ph type="dt" sz="half" idx="10"/>
          </p:nvPr>
        </p:nvSpPr>
        <p:spPr/>
        <p:txBody>
          <a:bodyPr/>
          <a:lstStyle>
            <a:lvl1pPr>
              <a:defRPr/>
            </a:lvl1pPr>
          </a:lstStyle>
          <a:p>
            <a:pPr>
              <a:defRPr/>
            </a:pPr>
            <a:endParaRPr lang="en-US" altLang="zh-TW"/>
          </a:p>
        </p:txBody>
      </p:sp>
      <p:sp>
        <p:nvSpPr>
          <p:cNvPr id="8" name="投影片編號版面配置區 15"/>
          <p:cNvSpPr>
            <a:spLocks noGrp="1"/>
          </p:cNvSpPr>
          <p:nvPr>
            <p:ph type="sldNum" sz="quarter" idx="11"/>
          </p:nvPr>
        </p:nvSpPr>
        <p:spPr/>
        <p:txBody>
          <a:bodyPr/>
          <a:lstStyle>
            <a:lvl1pPr>
              <a:defRPr/>
            </a:lvl1pPr>
          </a:lstStyle>
          <a:p>
            <a:pPr>
              <a:defRPr/>
            </a:pPr>
            <a:fld id="{8C1E43B9-7BEA-4CED-9D8B-616915CE28CB}" type="slidenum">
              <a:rPr lang="en-US" altLang="zh-TW"/>
              <a:pPr>
                <a:defRPr/>
              </a:pPr>
              <a:t>‹#›</a:t>
            </a:fld>
            <a:endParaRPr lang="en-US" altLang="zh-TW"/>
          </a:p>
        </p:txBody>
      </p:sp>
      <p:sp>
        <p:nvSpPr>
          <p:cNvPr id="10" name="頁尾版面配置區 16"/>
          <p:cNvSpPr>
            <a:spLocks noGrp="1"/>
          </p:cNvSpPr>
          <p:nvPr>
            <p:ph type="ftr" sz="quarter"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3570008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9" name="內容版面配置區 8"/>
          <p:cNvSpPr>
            <a:spLocks noGrp="1"/>
          </p:cNvSpPr>
          <p:nvPr>
            <p:ph idx="1"/>
          </p:nvPr>
        </p:nvSpPr>
        <p:spPr>
          <a:xfrm>
            <a:off x="457200" y="1524000"/>
            <a:ext cx="822960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7" name="標題 16"/>
          <p:cNvSpPr>
            <a:spLocks noGrp="1"/>
          </p:cNvSpPr>
          <p:nvPr>
            <p:ph type="title"/>
          </p:nvPr>
        </p:nvSpPr>
        <p:spPr/>
        <p:txBody>
          <a:bodyPr rtlCol="0"/>
          <a:lstStyle/>
          <a:p>
            <a:r>
              <a:rPr lang="zh-TW" altLang="en-US" smtClean="0"/>
              <a:t>按一下以編輯母片標題樣式</a:t>
            </a:r>
            <a:endParaRPr lang="en-US"/>
          </a:p>
        </p:txBody>
      </p:sp>
      <p:sp>
        <p:nvSpPr>
          <p:cNvPr id="4" name="日期版面配置區 23"/>
          <p:cNvSpPr>
            <a:spLocks noGrp="1"/>
          </p:cNvSpPr>
          <p:nvPr>
            <p:ph type="dt" sz="half" idx="10"/>
          </p:nvPr>
        </p:nvSpPr>
        <p:spPr/>
        <p:txBody>
          <a:bodyPr/>
          <a:lstStyle>
            <a:lvl1pPr>
              <a:defRPr/>
            </a:lvl1pPr>
          </a:lstStyle>
          <a:p>
            <a:pPr>
              <a:defRPr/>
            </a:pPr>
            <a:endParaRPr lang="en-US" altLang="zh-TW"/>
          </a:p>
        </p:txBody>
      </p:sp>
      <p:sp>
        <p:nvSpPr>
          <p:cNvPr id="5" name="頁尾版面配置區 9"/>
          <p:cNvSpPr>
            <a:spLocks noGrp="1"/>
          </p:cNvSpPr>
          <p:nvPr>
            <p:ph type="ftr" sz="quarter" idx="11"/>
          </p:nvPr>
        </p:nvSpPr>
        <p:spPr/>
        <p:txBody>
          <a:bodyPr/>
          <a:lstStyle>
            <a:lvl1pPr>
              <a:defRPr/>
            </a:lvl1pPr>
          </a:lstStyle>
          <a:p>
            <a:pPr>
              <a:defRPr/>
            </a:pPr>
            <a:endParaRPr lang="en-US" altLang="zh-TW"/>
          </a:p>
        </p:txBody>
      </p:sp>
      <p:sp>
        <p:nvSpPr>
          <p:cNvPr id="6" name="投影片編號版面配置區 21"/>
          <p:cNvSpPr>
            <a:spLocks noGrp="1"/>
          </p:cNvSpPr>
          <p:nvPr>
            <p:ph type="sldNum" sz="quarter" idx="12"/>
          </p:nvPr>
        </p:nvSpPr>
        <p:spPr/>
        <p:txBody>
          <a:bodyPr/>
          <a:lstStyle>
            <a:lvl1pPr>
              <a:defRPr/>
            </a:lvl1pPr>
          </a:lstStyle>
          <a:p>
            <a:pPr>
              <a:defRPr/>
            </a:pPr>
            <a:fld id="{AFF0EC18-39B6-4655-9CB0-1A8E85504DE7}" type="slidenum">
              <a:rPr lang="en-US" altLang="zh-TW"/>
              <a:pPr>
                <a:defRPr/>
              </a:pPr>
              <a:t>‹#›</a:t>
            </a:fld>
            <a:endParaRPr lang="en-US" altLang="zh-TW"/>
          </a:p>
        </p:txBody>
      </p:sp>
    </p:spTree>
    <p:extLst>
      <p:ext uri="{BB962C8B-B14F-4D97-AF65-F5344CB8AC3E}">
        <p14:creationId xmlns:p14="http://schemas.microsoft.com/office/powerpoint/2010/main" val="27161847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cxnSp>
        <p:nvCxnSpPr>
          <p:cNvPr id="4" name="直線接點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標題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BC0EBEA5-88B9-4FCD-838F-5F75DD75A455}" type="slidenum">
              <a:rPr lang="en-US" altLang="zh-TW"/>
              <a:pPr>
                <a:defRPr/>
              </a:pPr>
              <a:t>‹#›</a:t>
            </a:fld>
            <a:endParaRPr lang="en-US" altLang="zh-TW"/>
          </a:p>
        </p:txBody>
      </p:sp>
    </p:spTree>
    <p:extLst>
      <p:ext uri="{BB962C8B-B14F-4D97-AF65-F5344CB8AC3E}">
        <p14:creationId xmlns:p14="http://schemas.microsoft.com/office/powerpoint/2010/main" val="38861360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11" name="內容版面配置區 10"/>
          <p:cNvSpPr>
            <a:spLocks noGrp="1"/>
          </p:cNvSpPr>
          <p:nvPr>
            <p:ph sz="half" idx="1"/>
          </p:nvPr>
        </p:nvSpPr>
        <p:spPr>
          <a:xfrm>
            <a:off x="457200" y="1524000"/>
            <a:ext cx="4059936"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3" name="內容版面配置區 12"/>
          <p:cNvSpPr>
            <a:spLocks noGrp="1"/>
          </p:cNvSpPr>
          <p:nvPr>
            <p:ph sz="half" idx="2"/>
          </p:nvPr>
        </p:nvSpPr>
        <p:spPr>
          <a:xfrm>
            <a:off x="4648200" y="1524000"/>
            <a:ext cx="4059936"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23"/>
          <p:cNvSpPr>
            <a:spLocks noGrp="1"/>
          </p:cNvSpPr>
          <p:nvPr>
            <p:ph type="dt" sz="half" idx="10"/>
          </p:nvPr>
        </p:nvSpPr>
        <p:spPr/>
        <p:txBody>
          <a:bodyPr/>
          <a:lstStyle>
            <a:lvl1pPr>
              <a:defRPr/>
            </a:lvl1pPr>
          </a:lstStyle>
          <a:p>
            <a:pPr>
              <a:defRPr/>
            </a:pPr>
            <a:endParaRPr lang="en-US" altLang="zh-TW"/>
          </a:p>
        </p:txBody>
      </p:sp>
      <p:sp>
        <p:nvSpPr>
          <p:cNvPr id="6" name="頁尾版面配置區 9"/>
          <p:cNvSpPr>
            <a:spLocks noGrp="1"/>
          </p:cNvSpPr>
          <p:nvPr>
            <p:ph type="ftr" sz="quarter" idx="11"/>
          </p:nvPr>
        </p:nvSpPr>
        <p:spPr/>
        <p:txBody>
          <a:bodyPr/>
          <a:lstStyle>
            <a:lvl1pPr>
              <a:defRPr/>
            </a:lvl1pPr>
          </a:lstStyle>
          <a:p>
            <a:pPr>
              <a:defRPr/>
            </a:pPr>
            <a:endParaRPr lang="en-US" altLang="zh-TW"/>
          </a:p>
        </p:txBody>
      </p:sp>
      <p:sp>
        <p:nvSpPr>
          <p:cNvPr id="7" name="投影片編號版面配置區 21"/>
          <p:cNvSpPr>
            <a:spLocks noGrp="1"/>
          </p:cNvSpPr>
          <p:nvPr>
            <p:ph type="sldNum" sz="quarter" idx="12"/>
          </p:nvPr>
        </p:nvSpPr>
        <p:spPr/>
        <p:txBody>
          <a:bodyPr/>
          <a:lstStyle>
            <a:lvl1pPr>
              <a:defRPr/>
            </a:lvl1pPr>
          </a:lstStyle>
          <a:p>
            <a:pPr>
              <a:defRPr/>
            </a:pPr>
            <a:fld id="{F6322FCB-0F1F-4DC1-AD38-F2DDD17960DD}" type="slidenum">
              <a:rPr lang="en-US" altLang="zh-TW"/>
              <a:pPr>
                <a:defRPr/>
              </a:pPr>
              <a:t>‹#›</a:t>
            </a:fld>
            <a:endParaRPr lang="en-US" altLang="zh-TW"/>
          </a:p>
        </p:txBody>
      </p:sp>
    </p:spTree>
    <p:extLst>
      <p:ext uri="{BB962C8B-B14F-4D97-AF65-F5344CB8AC3E}">
        <p14:creationId xmlns:p14="http://schemas.microsoft.com/office/powerpoint/2010/main" val="3186524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文字版面配置區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32" name="內容版面配置區 31"/>
          <p:cNvSpPr>
            <a:spLocks noGrp="1"/>
          </p:cNvSpPr>
          <p:nvPr>
            <p:ph sz="half" idx="2"/>
          </p:nvPr>
        </p:nvSpPr>
        <p:spPr>
          <a:xfrm>
            <a:off x="457200" y="2201896"/>
            <a:ext cx="4038600" cy="391363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34" name="內容版面配置區 33"/>
          <p:cNvSpPr>
            <a:spLocks noGrp="1"/>
          </p:cNvSpPr>
          <p:nvPr>
            <p:ph sz="quarter" idx="4"/>
          </p:nvPr>
        </p:nvSpPr>
        <p:spPr>
          <a:xfrm>
            <a:off x="4649788" y="2201896"/>
            <a:ext cx="4038600" cy="391363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2" name="標題 1"/>
          <p:cNvSpPr>
            <a:spLocks noGrp="1"/>
          </p:cNvSpPr>
          <p:nvPr>
            <p:ph type="title"/>
          </p:nvPr>
        </p:nvSpPr>
        <p:spPr>
          <a:xfrm>
            <a:off x="457200" y="155448"/>
            <a:ext cx="8229600" cy="1143000"/>
          </a:xfrm>
        </p:spPr>
        <p:txBody>
          <a:bodyPr/>
          <a:lstStyle>
            <a:lvl1pPr>
              <a:defRPr/>
            </a:lvl1pPr>
          </a:lstStyle>
          <a:p>
            <a:r>
              <a:rPr lang="zh-TW" altLang="en-US" smtClean="0"/>
              <a:t>按一下以編輯母片標題樣式</a:t>
            </a:r>
            <a:endParaRPr lang="en-US"/>
          </a:p>
        </p:txBody>
      </p:sp>
      <p:sp>
        <p:nvSpPr>
          <p:cNvPr id="12" name="文字版面配置區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9" name="投影片編號版面配置區 8"/>
          <p:cNvSpPr>
            <a:spLocks noGrp="1"/>
          </p:cNvSpPr>
          <p:nvPr>
            <p:ph type="sldNum" sz="quarter" idx="10"/>
          </p:nvPr>
        </p:nvSpPr>
        <p:spPr/>
        <p:txBody>
          <a:bodyPr/>
          <a:lstStyle>
            <a:lvl1pPr>
              <a:defRPr/>
            </a:lvl1pPr>
          </a:lstStyle>
          <a:p>
            <a:pPr>
              <a:defRPr/>
            </a:pPr>
            <a:fld id="{3801431D-A4BA-4F18-A72A-16A35A737D24}" type="slidenum">
              <a:rPr lang="en-US" altLang="zh-TW"/>
              <a:pPr>
                <a:defRPr/>
              </a:pPr>
              <a:t>‹#›</a:t>
            </a:fld>
            <a:endParaRPr lang="en-US" altLang="zh-TW"/>
          </a:p>
        </p:txBody>
      </p:sp>
      <p:sp>
        <p:nvSpPr>
          <p:cNvPr id="10" name="頁尾版面配置區 7"/>
          <p:cNvSpPr>
            <a:spLocks noGrp="1"/>
          </p:cNvSpPr>
          <p:nvPr>
            <p:ph type="ftr" sz="quarter" idx="11"/>
          </p:nvPr>
        </p:nvSpPr>
        <p:spPr/>
        <p:txBody>
          <a:bodyPr/>
          <a:lstStyle>
            <a:lvl1pPr>
              <a:defRPr/>
            </a:lvl1pPr>
          </a:lstStyle>
          <a:p>
            <a:pPr>
              <a:defRPr/>
            </a:pPr>
            <a:endParaRPr lang="en-US" altLang="zh-TW"/>
          </a:p>
        </p:txBody>
      </p:sp>
      <p:sp>
        <p:nvSpPr>
          <p:cNvPr id="11" name="日期版面配置區 6"/>
          <p:cNvSpPr>
            <a:spLocks noGrp="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3101143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日期版面配置區 23"/>
          <p:cNvSpPr>
            <a:spLocks noGrp="1"/>
          </p:cNvSpPr>
          <p:nvPr>
            <p:ph type="dt" sz="half" idx="10"/>
          </p:nvPr>
        </p:nvSpPr>
        <p:spPr/>
        <p:txBody>
          <a:bodyPr/>
          <a:lstStyle>
            <a:lvl1pPr>
              <a:defRPr/>
            </a:lvl1pPr>
          </a:lstStyle>
          <a:p>
            <a:pPr>
              <a:defRPr/>
            </a:pPr>
            <a:endParaRPr lang="en-US" altLang="zh-TW"/>
          </a:p>
        </p:txBody>
      </p:sp>
      <p:sp>
        <p:nvSpPr>
          <p:cNvPr id="4" name="頁尾版面配置區 9"/>
          <p:cNvSpPr>
            <a:spLocks noGrp="1"/>
          </p:cNvSpPr>
          <p:nvPr>
            <p:ph type="ftr" sz="quarter" idx="11"/>
          </p:nvPr>
        </p:nvSpPr>
        <p:spPr/>
        <p:txBody>
          <a:bodyPr/>
          <a:lstStyle>
            <a:lvl1pPr>
              <a:defRPr/>
            </a:lvl1pPr>
          </a:lstStyle>
          <a:p>
            <a:pPr>
              <a:defRPr/>
            </a:pPr>
            <a:endParaRPr lang="en-US" altLang="zh-TW"/>
          </a:p>
        </p:txBody>
      </p:sp>
      <p:sp>
        <p:nvSpPr>
          <p:cNvPr id="5" name="投影片編號版面配置區 21"/>
          <p:cNvSpPr>
            <a:spLocks noGrp="1"/>
          </p:cNvSpPr>
          <p:nvPr>
            <p:ph type="sldNum" sz="quarter" idx="12"/>
          </p:nvPr>
        </p:nvSpPr>
        <p:spPr/>
        <p:txBody>
          <a:bodyPr/>
          <a:lstStyle>
            <a:lvl1pPr>
              <a:defRPr/>
            </a:lvl1pPr>
          </a:lstStyle>
          <a:p>
            <a:pPr>
              <a:defRPr/>
            </a:pPr>
            <a:fld id="{ED52F7C4-B6EF-4C6C-BA74-30D0B6A11794}" type="slidenum">
              <a:rPr lang="en-US" altLang="zh-TW"/>
              <a:pPr>
                <a:defRPr/>
              </a:pPr>
              <a:t>‹#›</a:t>
            </a:fld>
            <a:endParaRPr lang="en-US" altLang="zh-TW"/>
          </a:p>
        </p:txBody>
      </p:sp>
    </p:spTree>
    <p:extLst>
      <p:ext uri="{BB962C8B-B14F-4D97-AF65-F5344CB8AC3E}">
        <p14:creationId xmlns:p14="http://schemas.microsoft.com/office/powerpoint/2010/main" val="20342123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23"/>
          <p:cNvSpPr>
            <a:spLocks noGrp="1"/>
          </p:cNvSpPr>
          <p:nvPr>
            <p:ph type="dt" sz="half" idx="10"/>
          </p:nvPr>
        </p:nvSpPr>
        <p:spPr/>
        <p:txBody>
          <a:bodyPr/>
          <a:lstStyle>
            <a:lvl1pPr>
              <a:defRPr/>
            </a:lvl1pPr>
          </a:lstStyle>
          <a:p>
            <a:pPr>
              <a:defRPr/>
            </a:pPr>
            <a:endParaRPr lang="en-US" altLang="zh-TW"/>
          </a:p>
        </p:txBody>
      </p:sp>
      <p:sp>
        <p:nvSpPr>
          <p:cNvPr id="3" name="頁尾版面配置區 9"/>
          <p:cNvSpPr>
            <a:spLocks noGrp="1"/>
          </p:cNvSpPr>
          <p:nvPr>
            <p:ph type="ftr" sz="quarter" idx="11"/>
          </p:nvPr>
        </p:nvSpPr>
        <p:spPr/>
        <p:txBody>
          <a:bodyPr/>
          <a:lstStyle>
            <a:lvl1pPr>
              <a:defRPr/>
            </a:lvl1pPr>
          </a:lstStyle>
          <a:p>
            <a:pPr>
              <a:defRPr/>
            </a:pPr>
            <a:endParaRPr lang="en-US" altLang="zh-TW"/>
          </a:p>
        </p:txBody>
      </p:sp>
      <p:sp>
        <p:nvSpPr>
          <p:cNvPr id="4" name="投影片編號版面配置區 21"/>
          <p:cNvSpPr>
            <a:spLocks noGrp="1"/>
          </p:cNvSpPr>
          <p:nvPr>
            <p:ph type="sldNum" sz="quarter" idx="12"/>
          </p:nvPr>
        </p:nvSpPr>
        <p:spPr/>
        <p:txBody>
          <a:bodyPr/>
          <a:lstStyle>
            <a:lvl1pPr>
              <a:defRPr/>
            </a:lvl1pPr>
          </a:lstStyle>
          <a:p>
            <a:pPr>
              <a:defRPr/>
            </a:pPr>
            <a:fld id="{1AE01BD1-BAC2-4762-A1F4-1E7346DC591C}" type="slidenum">
              <a:rPr lang="en-US" altLang="zh-TW"/>
              <a:pPr>
                <a:defRPr/>
              </a:pPr>
              <a:t>‹#›</a:t>
            </a:fld>
            <a:endParaRPr lang="en-US" altLang="zh-TW"/>
          </a:p>
        </p:txBody>
      </p:sp>
    </p:spTree>
    <p:extLst>
      <p:ext uri="{BB962C8B-B14F-4D97-AF65-F5344CB8AC3E}">
        <p14:creationId xmlns:p14="http://schemas.microsoft.com/office/powerpoint/2010/main" val="1589288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A3F9AEDC-9C54-4C8B-B3C0-E4AFAF51176D}" type="slidenum">
              <a:rPr lang="en-US" altLang="zh-TW"/>
              <a:pPr>
                <a:defRPr/>
              </a:pPr>
              <a:t>‹#›</a:t>
            </a:fld>
            <a:endParaRPr lang="en-US" altLang="zh-TW"/>
          </a:p>
        </p:txBody>
      </p:sp>
    </p:spTree>
    <p:extLst>
      <p:ext uri="{BB962C8B-B14F-4D97-AF65-F5344CB8AC3E}">
        <p14:creationId xmlns:p14="http://schemas.microsoft.com/office/powerpoint/2010/main" val="366909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9" name="內容版面配置區 28"/>
          <p:cNvSpPr>
            <a:spLocks noGrp="1"/>
          </p:cNvSpPr>
          <p:nvPr>
            <p:ph sz="quarter" idx="1"/>
          </p:nvPr>
        </p:nvSpPr>
        <p:spPr>
          <a:xfrm>
            <a:off x="457200" y="457200"/>
            <a:ext cx="6248400" cy="5715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3" name="文字版面配置區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zh-TW" altLang="en-US" smtClean="0"/>
              <a:t>按一下以編輯母片文字樣式</a:t>
            </a:r>
          </a:p>
        </p:txBody>
      </p:sp>
      <p:sp>
        <p:nvSpPr>
          <p:cNvPr id="31" name="標題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zh-TW" altLang="en-US" smtClean="0"/>
              <a:t>按一下以編輯母片標題樣式</a:t>
            </a:r>
            <a:endParaRPr lang="en-US"/>
          </a:p>
        </p:txBody>
      </p:sp>
      <p:sp>
        <p:nvSpPr>
          <p:cNvPr id="5" name="日期版面配置區 23"/>
          <p:cNvSpPr>
            <a:spLocks noGrp="1"/>
          </p:cNvSpPr>
          <p:nvPr>
            <p:ph type="dt" sz="half" idx="10"/>
          </p:nvPr>
        </p:nvSpPr>
        <p:spPr/>
        <p:txBody>
          <a:bodyPr/>
          <a:lstStyle>
            <a:lvl1pPr>
              <a:defRPr/>
            </a:lvl1pPr>
          </a:lstStyle>
          <a:p>
            <a:pPr>
              <a:defRPr/>
            </a:pPr>
            <a:endParaRPr lang="en-US" altLang="zh-TW"/>
          </a:p>
        </p:txBody>
      </p:sp>
      <p:sp>
        <p:nvSpPr>
          <p:cNvPr id="6" name="頁尾版面配置區 9"/>
          <p:cNvSpPr>
            <a:spLocks noGrp="1"/>
          </p:cNvSpPr>
          <p:nvPr>
            <p:ph type="ftr" sz="quarter" idx="11"/>
          </p:nvPr>
        </p:nvSpPr>
        <p:spPr/>
        <p:txBody>
          <a:bodyPr/>
          <a:lstStyle>
            <a:lvl1pPr>
              <a:defRPr/>
            </a:lvl1pPr>
          </a:lstStyle>
          <a:p>
            <a:pPr>
              <a:defRPr/>
            </a:pPr>
            <a:endParaRPr lang="en-US" altLang="zh-TW"/>
          </a:p>
        </p:txBody>
      </p:sp>
      <p:sp>
        <p:nvSpPr>
          <p:cNvPr id="7" name="投影片編號版面配置區 21"/>
          <p:cNvSpPr>
            <a:spLocks noGrp="1"/>
          </p:cNvSpPr>
          <p:nvPr>
            <p:ph type="sldNum" sz="quarter" idx="12"/>
          </p:nvPr>
        </p:nvSpPr>
        <p:spPr/>
        <p:txBody>
          <a:bodyPr/>
          <a:lstStyle>
            <a:lvl1pPr>
              <a:defRPr/>
            </a:lvl1pPr>
          </a:lstStyle>
          <a:p>
            <a:pPr>
              <a:defRPr/>
            </a:pPr>
            <a:fld id="{03B0C9D8-9BBD-4ECF-BA16-7A2588CE9383}" type="slidenum">
              <a:rPr lang="en-US" altLang="zh-TW"/>
              <a:pPr>
                <a:defRPr/>
              </a:pPr>
              <a:t>‹#›</a:t>
            </a:fld>
            <a:endParaRPr lang="en-US" altLang="zh-TW"/>
          </a:p>
        </p:txBody>
      </p:sp>
    </p:spTree>
    <p:extLst>
      <p:ext uri="{BB962C8B-B14F-4D97-AF65-F5344CB8AC3E}">
        <p14:creationId xmlns:p14="http://schemas.microsoft.com/office/powerpoint/2010/main" val="32675459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zh-TW" altLang="en-US" noProof="0" smtClean="0"/>
              <a:t>按一下圖示以新增圖片</a:t>
            </a:r>
            <a:endParaRPr lang="en-US" noProof="0"/>
          </a:p>
        </p:txBody>
      </p:sp>
      <p:sp>
        <p:nvSpPr>
          <p:cNvPr id="4" name="文字版面配置區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zh-TW" altLang="en-US" smtClean="0"/>
              <a:t>按一下以編輯母片文字樣式</a:t>
            </a:r>
          </a:p>
        </p:txBody>
      </p:sp>
      <p:sp>
        <p:nvSpPr>
          <p:cNvPr id="5" name="日期版面配置區 23"/>
          <p:cNvSpPr>
            <a:spLocks noGrp="1"/>
          </p:cNvSpPr>
          <p:nvPr>
            <p:ph type="dt" sz="half" idx="10"/>
          </p:nvPr>
        </p:nvSpPr>
        <p:spPr/>
        <p:txBody>
          <a:bodyPr/>
          <a:lstStyle>
            <a:lvl1pPr>
              <a:defRPr/>
            </a:lvl1pPr>
          </a:lstStyle>
          <a:p>
            <a:pPr>
              <a:defRPr/>
            </a:pPr>
            <a:endParaRPr lang="en-US" altLang="zh-TW"/>
          </a:p>
        </p:txBody>
      </p:sp>
      <p:sp>
        <p:nvSpPr>
          <p:cNvPr id="6" name="頁尾版面配置區 9"/>
          <p:cNvSpPr>
            <a:spLocks noGrp="1"/>
          </p:cNvSpPr>
          <p:nvPr>
            <p:ph type="ftr" sz="quarter" idx="11"/>
          </p:nvPr>
        </p:nvSpPr>
        <p:spPr/>
        <p:txBody>
          <a:bodyPr/>
          <a:lstStyle>
            <a:lvl1pPr>
              <a:defRPr/>
            </a:lvl1pPr>
          </a:lstStyle>
          <a:p>
            <a:pPr>
              <a:defRPr/>
            </a:pPr>
            <a:endParaRPr lang="en-US" altLang="zh-TW"/>
          </a:p>
        </p:txBody>
      </p:sp>
      <p:sp>
        <p:nvSpPr>
          <p:cNvPr id="7" name="投影片編號版面配置區 21"/>
          <p:cNvSpPr>
            <a:spLocks noGrp="1"/>
          </p:cNvSpPr>
          <p:nvPr>
            <p:ph type="sldNum" sz="quarter" idx="12"/>
          </p:nvPr>
        </p:nvSpPr>
        <p:spPr/>
        <p:txBody>
          <a:bodyPr/>
          <a:lstStyle>
            <a:lvl1pPr>
              <a:defRPr/>
            </a:lvl1pPr>
          </a:lstStyle>
          <a:p>
            <a:pPr>
              <a:defRPr/>
            </a:pPr>
            <a:fld id="{762F7414-2885-4DDC-9591-654AF2049D58}" type="slidenum">
              <a:rPr lang="en-US" altLang="zh-TW"/>
              <a:pPr>
                <a:defRPr/>
              </a:pPr>
              <a:t>‹#›</a:t>
            </a:fld>
            <a:endParaRPr lang="en-US" altLang="zh-TW"/>
          </a:p>
        </p:txBody>
      </p:sp>
    </p:spTree>
    <p:extLst>
      <p:ext uri="{BB962C8B-B14F-4D97-AF65-F5344CB8AC3E}">
        <p14:creationId xmlns:p14="http://schemas.microsoft.com/office/powerpoint/2010/main" val="38761632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23"/>
          <p:cNvSpPr>
            <a:spLocks noGrp="1"/>
          </p:cNvSpPr>
          <p:nvPr>
            <p:ph type="dt" sz="half" idx="10"/>
          </p:nvPr>
        </p:nvSpPr>
        <p:spPr/>
        <p:txBody>
          <a:bodyPr/>
          <a:lstStyle>
            <a:lvl1pPr>
              <a:defRPr/>
            </a:lvl1pPr>
          </a:lstStyle>
          <a:p>
            <a:pPr>
              <a:defRPr/>
            </a:pPr>
            <a:endParaRPr lang="en-US" altLang="zh-TW"/>
          </a:p>
        </p:txBody>
      </p:sp>
      <p:sp>
        <p:nvSpPr>
          <p:cNvPr id="5" name="頁尾版面配置區 9"/>
          <p:cNvSpPr>
            <a:spLocks noGrp="1"/>
          </p:cNvSpPr>
          <p:nvPr>
            <p:ph type="ftr" sz="quarter" idx="11"/>
          </p:nvPr>
        </p:nvSpPr>
        <p:spPr/>
        <p:txBody>
          <a:bodyPr/>
          <a:lstStyle>
            <a:lvl1pPr>
              <a:defRPr/>
            </a:lvl1pPr>
          </a:lstStyle>
          <a:p>
            <a:pPr>
              <a:defRPr/>
            </a:pPr>
            <a:endParaRPr lang="en-US" altLang="zh-TW"/>
          </a:p>
        </p:txBody>
      </p:sp>
      <p:sp>
        <p:nvSpPr>
          <p:cNvPr id="6" name="投影片編號版面配置區 21"/>
          <p:cNvSpPr>
            <a:spLocks noGrp="1"/>
          </p:cNvSpPr>
          <p:nvPr>
            <p:ph type="sldNum" sz="quarter" idx="12"/>
          </p:nvPr>
        </p:nvSpPr>
        <p:spPr/>
        <p:txBody>
          <a:bodyPr/>
          <a:lstStyle>
            <a:lvl1pPr>
              <a:defRPr/>
            </a:lvl1pPr>
          </a:lstStyle>
          <a:p>
            <a:pPr>
              <a:defRPr/>
            </a:pPr>
            <a:fld id="{B2293BFB-2102-43D1-BD48-F7429AD1D052}" type="slidenum">
              <a:rPr lang="en-US" altLang="zh-TW"/>
              <a:pPr>
                <a:defRPr/>
              </a:pPr>
              <a:t>‹#›</a:t>
            </a:fld>
            <a:endParaRPr lang="en-US" altLang="zh-TW"/>
          </a:p>
        </p:txBody>
      </p:sp>
    </p:spTree>
    <p:extLst>
      <p:ext uri="{BB962C8B-B14F-4D97-AF65-F5344CB8AC3E}">
        <p14:creationId xmlns:p14="http://schemas.microsoft.com/office/powerpoint/2010/main" val="6653713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23"/>
          <p:cNvSpPr>
            <a:spLocks noGrp="1"/>
          </p:cNvSpPr>
          <p:nvPr>
            <p:ph type="dt" sz="half" idx="10"/>
          </p:nvPr>
        </p:nvSpPr>
        <p:spPr/>
        <p:txBody>
          <a:bodyPr/>
          <a:lstStyle>
            <a:lvl1pPr>
              <a:defRPr/>
            </a:lvl1pPr>
          </a:lstStyle>
          <a:p>
            <a:pPr>
              <a:defRPr/>
            </a:pPr>
            <a:endParaRPr lang="en-US" altLang="zh-TW"/>
          </a:p>
        </p:txBody>
      </p:sp>
      <p:sp>
        <p:nvSpPr>
          <p:cNvPr id="5" name="頁尾版面配置區 9"/>
          <p:cNvSpPr>
            <a:spLocks noGrp="1"/>
          </p:cNvSpPr>
          <p:nvPr>
            <p:ph type="ftr" sz="quarter" idx="11"/>
          </p:nvPr>
        </p:nvSpPr>
        <p:spPr/>
        <p:txBody>
          <a:bodyPr/>
          <a:lstStyle>
            <a:lvl1pPr>
              <a:defRPr/>
            </a:lvl1pPr>
          </a:lstStyle>
          <a:p>
            <a:pPr>
              <a:defRPr/>
            </a:pPr>
            <a:endParaRPr lang="en-US" altLang="zh-TW"/>
          </a:p>
        </p:txBody>
      </p:sp>
      <p:sp>
        <p:nvSpPr>
          <p:cNvPr id="6" name="投影片編號版面配置區 21"/>
          <p:cNvSpPr>
            <a:spLocks noGrp="1"/>
          </p:cNvSpPr>
          <p:nvPr>
            <p:ph type="sldNum" sz="quarter" idx="12"/>
          </p:nvPr>
        </p:nvSpPr>
        <p:spPr/>
        <p:txBody>
          <a:bodyPr/>
          <a:lstStyle>
            <a:lvl1pPr>
              <a:defRPr/>
            </a:lvl1pPr>
          </a:lstStyle>
          <a:p>
            <a:pPr>
              <a:defRPr/>
            </a:pPr>
            <a:fld id="{017B855E-F46D-474A-AE77-B88C8CD5A39A}" type="slidenum">
              <a:rPr lang="en-US" altLang="zh-TW"/>
              <a:pPr>
                <a:defRPr/>
              </a:pPr>
              <a:t>‹#›</a:t>
            </a:fld>
            <a:endParaRPr lang="en-US" altLang="zh-TW"/>
          </a:p>
        </p:txBody>
      </p:sp>
    </p:spTree>
    <p:extLst>
      <p:ext uri="{BB962C8B-B14F-4D97-AF65-F5344CB8AC3E}">
        <p14:creationId xmlns:p14="http://schemas.microsoft.com/office/powerpoint/2010/main" val="340795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88335954-6A97-448F-9884-34474F4FE3DF}" type="slidenum">
              <a:rPr lang="en-US" altLang="zh-TW"/>
              <a:pPr>
                <a:defRPr/>
              </a:pPr>
              <a:t>‹#›</a:t>
            </a:fld>
            <a:endParaRPr lang="en-US" altLang="zh-TW"/>
          </a:p>
        </p:txBody>
      </p:sp>
    </p:spTree>
    <p:extLst>
      <p:ext uri="{BB962C8B-B14F-4D97-AF65-F5344CB8AC3E}">
        <p14:creationId xmlns:p14="http://schemas.microsoft.com/office/powerpoint/2010/main" val="2161754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C1B769E1-0310-41C5-956B-B81FB67D98D1}" type="slidenum">
              <a:rPr lang="en-US" altLang="zh-TW"/>
              <a:pPr>
                <a:defRPr/>
              </a:pPr>
              <a:t>‹#›</a:t>
            </a:fld>
            <a:endParaRPr lang="en-US" altLang="zh-TW"/>
          </a:p>
        </p:txBody>
      </p:sp>
    </p:spTree>
    <p:extLst>
      <p:ext uri="{BB962C8B-B14F-4D97-AF65-F5344CB8AC3E}">
        <p14:creationId xmlns:p14="http://schemas.microsoft.com/office/powerpoint/2010/main" val="2764849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BC7D10C9-FB79-436A-B013-98EC48CB7066}" type="slidenum">
              <a:rPr lang="en-US" altLang="zh-TW"/>
              <a:pPr>
                <a:defRPr/>
              </a:pPr>
              <a:t>‹#›</a:t>
            </a:fld>
            <a:endParaRPr lang="en-US" altLang="zh-TW"/>
          </a:p>
        </p:txBody>
      </p:sp>
    </p:spTree>
    <p:extLst>
      <p:ext uri="{BB962C8B-B14F-4D97-AF65-F5344CB8AC3E}">
        <p14:creationId xmlns:p14="http://schemas.microsoft.com/office/powerpoint/2010/main" val="1399400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42AD9046-FEFF-4843-B6E1-4E388AD6A326}" type="slidenum">
              <a:rPr lang="en-US" altLang="zh-TW"/>
              <a:pPr>
                <a:defRPr/>
              </a:pPr>
              <a:t>‹#›</a:t>
            </a:fld>
            <a:endParaRPr lang="en-US" altLang="zh-TW"/>
          </a:p>
        </p:txBody>
      </p:sp>
    </p:spTree>
    <p:extLst>
      <p:ext uri="{BB962C8B-B14F-4D97-AF65-F5344CB8AC3E}">
        <p14:creationId xmlns:p14="http://schemas.microsoft.com/office/powerpoint/2010/main" val="3349214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9CE7A04B-9D20-4AEC-ACC6-EC07906332CF}" type="slidenum">
              <a:rPr lang="en-US" altLang="zh-TW"/>
              <a:pPr>
                <a:defRPr/>
              </a:pPr>
              <a:t>‹#›</a:t>
            </a:fld>
            <a:endParaRPr lang="en-US" altLang="zh-TW"/>
          </a:p>
        </p:txBody>
      </p:sp>
    </p:spTree>
    <p:extLst>
      <p:ext uri="{BB962C8B-B14F-4D97-AF65-F5344CB8AC3E}">
        <p14:creationId xmlns:p14="http://schemas.microsoft.com/office/powerpoint/2010/main" val="2138455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3F8F1414-823E-43A2-BF75-78A175EA5509}" type="slidenum">
              <a:rPr lang="en-US" altLang="zh-TW"/>
              <a:pPr>
                <a:defRPr/>
              </a:pPr>
              <a:t>‹#›</a:t>
            </a:fld>
            <a:endParaRPr lang="en-US" altLang="zh-TW"/>
          </a:p>
        </p:txBody>
      </p:sp>
    </p:spTree>
    <p:extLst>
      <p:ext uri="{BB962C8B-B14F-4D97-AF65-F5344CB8AC3E}">
        <p14:creationId xmlns:p14="http://schemas.microsoft.com/office/powerpoint/2010/main" val="2527224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新細明體"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新細明體"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ea typeface="新細明體" charset="-120"/>
              </a:defRPr>
            </a:lvl1pPr>
          </a:lstStyle>
          <a:p>
            <a:pPr>
              <a:defRPr/>
            </a:pPr>
            <a:fld id="{BB6CE2B0-0965-4FC9-A81B-0BF00B45329E}" type="slidenum">
              <a:rPr lang="en-US" altLang="zh-TW"/>
              <a:pPr>
                <a:defRPr/>
              </a:pPr>
              <a:t>‹#›</a:t>
            </a:fld>
            <a:endParaRPr lang="en-US" altLang="zh-TW"/>
          </a:p>
        </p:txBody>
      </p:sp>
      <p:pic>
        <p:nvPicPr>
          <p:cNvPr id="2" name="圖片 1"/>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6804248" y="6165304"/>
            <a:ext cx="1631460" cy="479415"/>
          </a:xfrm>
          <a:prstGeom prst="rect">
            <a:avLst/>
          </a:prstGeom>
        </p:spPr>
      </p:pic>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charset="-120"/>
        </a:defRPr>
      </a:lvl2pPr>
      <a:lvl3pPr algn="ctr" rtl="0" eaLnBrk="0" fontAlgn="base" hangingPunct="0">
        <a:spcBef>
          <a:spcPct val="0"/>
        </a:spcBef>
        <a:spcAft>
          <a:spcPct val="0"/>
        </a:spcAft>
        <a:defRPr kumimoji="1" sz="4400">
          <a:solidFill>
            <a:schemeClr val="tx2"/>
          </a:solidFill>
          <a:latin typeface="Arial" charset="0"/>
          <a:ea typeface="新細明體" charset="-120"/>
        </a:defRPr>
      </a:lvl3pPr>
      <a:lvl4pPr algn="ctr" rtl="0" eaLnBrk="0" fontAlgn="base" hangingPunct="0">
        <a:spcBef>
          <a:spcPct val="0"/>
        </a:spcBef>
        <a:spcAft>
          <a:spcPct val="0"/>
        </a:spcAft>
        <a:defRPr kumimoji="1" sz="4400">
          <a:solidFill>
            <a:schemeClr val="tx2"/>
          </a:solidFill>
          <a:latin typeface="Arial" charset="0"/>
          <a:ea typeface="新細明體" charset="-120"/>
        </a:defRPr>
      </a:lvl4pPr>
      <a:lvl5pPr algn="ctr" rtl="0" eaLnBrk="0" fontAlgn="base" hangingPunct="0">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050" name="Group 15"/>
          <p:cNvGrpSpPr>
            <a:grpSpLocks/>
          </p:cNvGrpSpPr>
          <p:nvPr/>
        </p:nvGrpSpPr>
        <p:grpSpPr bwMode="auto">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731838" y="574675"/>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731838" y="576263"/>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56" name="Picture 2" descr="C:\Users\Administrator\Desktop\Pushpin Dev\Assets\pushpinLeft.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rot="1435684">
            <a:off x="544513" y="273050"/>
            <a:ext cx="56673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2" descr="C:\Users\Administrator\Desktop\Pushpin Dev\Assets\pushpinLeft.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rot="4096196">
            <a:off x="8115300" y="298450"/>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Title Placeholder 1"/>
          <p:cNvSpPr>
            <a:spLocks noGrp="1"/>
          </p:cNvSpPr>
          <p:nvPr>
            <p:ph type="title"/>
          </p:nvPr>
        </p:nvSpPr>
        <p:spPr bwMode="auto">
          <a:xfrm>
            <a:off x="1095375" y="817563"/>
            <a:ext cx="696436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smtClean="0"/>
          </a:p>
        </p:txBody>
      </p:sp>
      <p:sp>
        <p:nvSpPr>
          <p:cNvPr id="2059" name="Text Placeholder 2"/>
          <p:cNvSpPr>
            <a:spLocks noGrp="1"/>
          </p:cNvSpPr>
          <p:nvPr>
            <p:ph type="body" idx="1"/>
          </p:nvPr>
        </p:nvSpPr>
        <p:spPr bwMode="auto">
          <a:xfrm>
            <a:off x="1463675" y="2119313"/>
            <a:ext cx="6196013"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4" name="Date Placeholder 3"/>
          <p:cNvSpPr>
            <a:spLocks noGrp="1"/>
          </p:cNvSpPr>
          <p:nvPr>
            <p:ph type="dt" sz="half" idx="2"/>
          </p:nvPr>
        </p:nvSpPr>
        <p:spPr>
          <a:xfrm>
            <a:off x="6454775" y="5808663"/>
            <a:ext cx="1212850" cy="365125"/>
          </a:xfrm>
          <a:prstGeom prst="rect">
            <a:avLst/>
          </a:prstGeom>
        </p:spPr>
        <p:txBody>
          <a:bodyPr vert="horz" lIns="91440" tIns="45720" rIns="91440" bIns="45720" rtlCol="0" anchor="ctr"/>
          <a:lstStyle>
            <a:lvl1pPr algn="r">
              <a:defRPr sz="1200">
                <a:solidFill>
                  <a:schemeClr val="tx2"/>
                </a:solidFill>
                <a:latin typeface="Rage Italic" pitchFamily="66" charset="0"/>
                <a:ea typeface="新細明體" charset="-120"/>
              </a:defRPr>
            </a:lvl1pPr>
          </a:lstStyle>
          <a:p>
            <a:pPr>
              <a:defRPr/>
            </a:pPr>
            <a:endParaRPr lang="en-US" altLang="zh-TW"/>
          </a:p>
        </p:txBody>
      </p:sp>
      <p:sp>
        <p:nvSpPr>
          <p:cNvPr id="5" name="Footer Placeholder 4"/>
          <p:cNvSpPr>
            <a:spLocks noGrp="1"/>
          </p:cNvSpPr>
          <p:nvPr>
            <p:ph type="ftr" sz="quarter" idx="3"/>
          </p:nvPr>
        </p:nvSpPr>
        <p:spPr>
          <a:xfrm>
            <a:off x="914400" y="5808663"/>
            <a:ext cx="5540375" cy="365125"/>
          </a:xfrm>
          <a:prstGeom prst="rect">
            <a:avLst/>
          </a:prstGeom>
        </p:spPr>
        <p:txBody>
          <a:bodyPr vert="horz" lIns="91440" tIns="45720" rIns="91440" bIns="45720" rtlCol="0" anchor="ctr"/>
          <a:lstStyle>
            <a:lvl1pPr algn="l">
              <a:defRPr sz="1400">
                <a:solidFill>
                  <a:schemeClr val="tx2"/>
                </a:solidFill>
                <a:latin typeface="Rage Italic" pitchFamily="66" charset="0"/>
                <a:ea typeface="新細明體" charset="-120"/>
              </a:defRPr>
            </a:lvl1pPr>
          </a:lstStyle>
          <a:p>
            <a:pPr>
              <a:defRPr/>
            </a:pPr>
            <a:endParaRPr lang="en-US" altLang="zh-TW"/>
          </a:p>
        </p:txBody>
      </p:sp>
      <p:sp>
        <p:nvSpPr>
          <p:cNvPr id="6" name="Slide Number Placeholder 5"/>
          <p:cNvSpPr>
            <a:spLocks noGrp="1"/>
          </p:cNvSpPr>
          <p:nvPr>
            <p:ph type="sldNum" sz="quarter" idx="4"/>
          </p:nvPr>
        </p:nvSpPr>
        <p:spPr>
          <a:xfrm>
            <a:off x="7670800" y="5808663"/>
            <a:ext cx="554038" cy="365125"/>
          </a:xfrm>
          <a:prstGeom prst="rect">
            <a:avLst/>
          </a:prstGeom>
        </p:spPr>
        <p:txBody>
          <a:bodyPr vert="horz" lIns="91440" tIns="45720" rIns="91440" bIns="45720" rtlCol="0" anchor="ctr"/>
          <a:lstStyle>
            <a:lvl1pPr algn="r">
              <a:defRPr sz="1400">
                <a:solidFill>
                  <a:schemeClr val="tx2"/>
                </a:solidFill>
                <a:latin typeface="Rage Italic" pitchFamily="66" charset="0"/>
                <a:ea typeface="新細明體" charset="-120"/>
              </a:defRPr>
            </a:lvl1pPr>
          </a:lstStyle>
          <a:p>
            <a:pPr>
              <a:defRPr/>
            </a:pPr>
            <a:fld id="{1DBBDAC4-421A-43BD-A361-0EDD7E36B2AA}" type="slidenum">
              <a:rPr lang="en-US" altLang="zh-TW"/>
              <a:pPr>
                <a:defRPr/>
              </a:pPr>
              <a:t>‹#›</a:t>
            </a:fld>
            <a:endParaRPr lang="en-US" altLang="zh-TW"/>
          </a:p>
        </p:txBody>
      </p:sp>
      <p:pic>
        <p:nvPicPr>
          <p:cNvPr id="15" name="圖片 14"/>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6347070" y="5685889"/>
            <a:ext cx="1631460" cy="479415"/>
          </a:xfrm>
          <a:prstGeom prst="rect">
            <a:avLst/>
          </a:prstGeom>
        </p:spPr>
      </p:pic>
    </p:spTree>
  </p:cSld>
  <p:clrMap bg1="lt1" tx1="dk1" bg2="lt2" tx2="dk2" accent1="accent1" accent2="accent2" accent3="accent3" accent4="accent4" accent5="accent5" accent6="accent6" hlink="hlink" folHlink="folHlink"/>
  <p:sldLayoutIdLst>
    <p:sldLayoutId id="2147483871" r:id="rId1"/>
    <p:sldLayoutId id="2147483855" r:id="rId2"/>
    <p:sldLayoutId id="2147483856" r:id="rId3"/>
    <p:sldLayoutId id="2147483857" r:id="rId4"/>
    <p:sldLayoutId id="2147483858" r:id="rId5"/>
    <p:sldLayoutId id="2147483859" r:id="rId6"/>
    <p:sldLayoutId id="2147483860" r:id="rId7"/>
    <p:sldLayoutId id="2147483872" r:id="rId8"/>
    <p:sldLayoutId id="2147483873" r:id="rId9"/>
    <p:sldLayoutId id="2147483861" r:id="rId10"/>
    <p:sldLayoutId id="2147483862"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nstantia" pitchFamily="18" charset="0"/>
          <a:ea typeface="新細明體" pitchFamily="18" charset="-120"/>
        </a:defRPr>
      </a:lvl2pPr>
      <a:lvl3pPr algn="ctr" rtl="0" eaLnBrk="0" fontAlgn="base" hangingPunct="0">
        <a:spcBef>
          <a:spcPct val="0"/>
        </a:spcBef>
        <a:spcAft>
          <a:spcPct val="0"/>
        </a:spcAft>
        <a:defRPr sz="4400">
          <a:solidFill>
            <a:schemeClr val="tx1"/>
          </a:solidFill>
          <a:latin typeface="Constantia" pitchFamily="18" charset="0"/>
          <a:ea typeface="新細明體" pitchFamily="18" charset="-120"/>
        </a:defRPr>
      </a:lvl3pPr>
      <a:lvl4pPr algn="ctr" rtl="0" eaLnBrk="0" fontAlgn="base" hangingPunct="0">
        <a:spcBef>
          <a:spcPct val="0"/>
        </a:spcBef>
        <a:spcAft>
          <a:spcPct val="0"/>
        </a:spcAft>
        <a:defRPr sz="4400">
          <a:solidFill>
            <a:schemeClr val="tx1"/>
          </a:solidFill>
          <a:latin typeface="Constantia" pitchFamily="18" charset="0"/>
          <a:ea typeface="新細明體" pitchFamily="18" charset="-120"/>
        </a:defRPr>
      </a:lvl4pPr>
      <a:lvl5pPr algn="ctr" rtl="0" eaLnBrk="0" fontAlgn="base" hangingPunct="0">
        <a:spcBef>
          <a:spcPct val="0"/>
        </a:spcBef>
        <a:spcAft>
          <a:spcPct val="0"/>
        </a:spcAft>
        <a:defRPr sz="4400">
          <a:solidFill>
            <a:schemeClr val="tx1"/>
          </a:solidFill>
          <a:latin typeface="Constantia" pitchFamily="18" charset="0"/>
          <a:ea typeface="新細明體" pitchFamily="18"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2"/>
        </a:buClr>
        <a:buSzPct val="85000"/>
        <a:buFont typeface="Brush Script MT" pitchFamily="66" charset="0"/>
        <a:buChar char="O"/>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SzPct val="85000"/>
        <a:buFont typeface="Brush Script MT" pitchFamily="66" charset="0"/>
        <a:buChar char="O"/>
        <a:defRPr sz="2000" kern="1200">
          <a:solidFill>
            <a:schemeClr val="tx1"/>
          </a:solidFill>
          <a:latin typeface="+mn-lt"/>
          <a:ea typeface="+mn-ea"/>
          <a:cs typeface="+mn-cs"/>
        </a:defRPr>
      </a:lvl3pPr>
      <a:lvl4pPr marL="1279525" indent="-228600" algn="l" rtl="0" eaLnBrk="0" fontAlgn="base" hangingPunct="0">
        <a:spcBef>
          <a:spcPct val="20000"/>
        </a:spcBef>
        <a:spcAft>
          <a:spcPct val="0"/>
        </a:spcAft>
        <a:buClr>
          <a:schemeClr val="accent2"/>
        </a:buClr>
        <a:buSzPct val="85000"/>
        <a:buFont typeface="Brush Script MT" pitchFamily="66" charset="0"/>
        <a:buChar char="O"/>
        <a:defRPr kern="1200">
          <a:solidFill>
            <a:schemeClr val="tx1"/>
          </a:solidFill>
          <a:latin typeface="+mn-lt"/>
          <a:ea typeface="+mn-ea"/>
          <a:cs typeface="+mn-cs"/>
        </a:defRPr>
      </a:lvl4pPr>
      <a:lvl5pPr marL="1644650" indent="-228600" algn="l" rtl="0" eaLnBrk="0" fontAlgn="base" hangingPunct="0">
        <a:spcBef>
          <a:spcPct val="20000"/>
        </a:spcBef>
        <a:spcAft>
          <a:spcPct val="0"/>
        </a:spcAft>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074" name="文字版面配置區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24" name="日期版面配置區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latin typeface="Arial" pitchFamily="34" charset="0"/>
              </a:defRPr>
            </a:lvl1pPr>
          </a:lstStyle>
          <a:p>
            <a:pPr>
              <a:defRPr/>
            </a:pPr>
            <a:endParaRPr lang="en-US" altLang="zh-TW"/>
          </a:p>
        </p:txBody>
      </p:sp>
      <p:sp>
        <p:nvSpPr>
          <p:cNvPr id="10" name="頁尾版面配置區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latin typeface="Arial" pitchFamily="34" charset="0"/>
              </a:defRPr>
            </a:lvl1pPr>
          </a:lstStyle>
          <a:p>
            <a:pPr>
              <a:defRPr/>
            </a:pPr>
            <a:endParaRPr lang="en-US" altLang="zh-TW"/>
          </a:p>
        </p:txBody>
      </p:sp>
      <p:sp>
        <p:nvSpPr>
          <p:cNvPr id="22" name="投影片編號版面配置區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latin typeface="Arial" pitchFamily="34" charset="0"/>
              </a:defRPr>
            </a:lvl1pPr>
          </a:lstStyle>
          <a:p>
            <a:pPr>
              <a:defRPr/>
            </a:pPr>
            <a:fld id="{B77D290B-159A-49D8-A317-C963386CC7E7}" type="slidenum">
              <a:rPr lang="en-US" altLang="zh-TW"/>
              <a:pPr>
                <a:defRPr/>
              </a:pPr>
              <a:t>‹#›</a:t>
            </a:fld>
            <a:endParaRPr lang="en-US" altLang="zh-TW"/>
          </a:p>
        </p:txBody>
      </p:sp>
      <p:sp>
        <p:nvSpPr>
          <p:cNvPr id="5" name="標題版面配置區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zh-TW" altLang="en-US" smtClean="0"/>
              <a:t>按一下以編輯母片標題樣式</a:t>
            </a:r>
            <a:endParaRPr lang="en-US"/>
          </a:p>
        </p:txBody>
      </p:sp>
      <p:pic>
        <p:nvPicPr>
          <p:cNvPr id="7" name="圖片 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6972988" y="6165304"/>
            <a:ext cx="1631460" cy="479415"/>
          </a:xfrm>
          <a:prstGeom prst="rect">
            <a:avLst/>
          </a:prstGeom>
        </p:spPr>
      </p:pic>
    </p:spTree>
  </p:cSld>
  <p:clrMap bg1="dk1" tx1="lt1" bg2="dk2" tx2="lt2" accent1="accent1" accent2="accent2" accent3="accent3" accent4="accent4" accent5="accent5" accent6="accent6" hlink="hlink" folHlink="folHlink"/>
  <p:sldLayoutIdLst>
    <p:sldLayoutId id="2147483874" r:id="rId1"/>
    <p:sldLayoutId id="2147483863" r:id="rId2"/>
    <p:sldLayoutId id="2147483875" r:id="rId3"/>
    <p:sldLayoutId id="2147483864" r:id="rId4"/>
    <p:sldLayoutId id="2147483876" r:id="rId5"/>
    <p:sldLayoutId id="2147483865" r:id="rId6"/>
    <p:sldLayoutId id="2147483866" r:id="rId7"/>
    <p:sldLayoutId id="2147483867" r:id="rId8"/>
    <p:sldLayoutId id="2147483868" r:id="rId9"/>
    <p:sldLayoutId id="2147483869" r:id="rId10"/>
    <p:sldLayoutId id="2147483870" r:id="rId11"/>
  </p:sldLayoutIdLst>
  <p:hf hdr="0" ftr="0" dt="0"/>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ea typeface="標楷體" pitchFamily="65" charset="-120"/>
        </a:defRPr>
      </a:lvl2pPr>
      <a:lvl3pPr algn="l" rtl="0" eaLnBrk="0" fontAlgn="base" hangingPunct="0">
        <a:spcBef>
          <a:spcPct val="0"/>
        </a:spcBef>
        <a:spcAft>
          <a:spcPct val="0"/>
        </a:spcAft>
        <a:defRPr sz="4200">
          <a:solidFill>
            <a:srgbClr val="F9F9F9"/>
          </a:solidFill>
          <a:latin typeface="Constantia" pitchFamily="18" charset="0"/>
          <a:ea typeface="標楷體" pitchFamily="65" charset="-120"/>
        </a:defRPr>
      </a:lvl3pPr>
      <a:lvl4pPr algn="l" rtl="0" eaLnBrk="0" fontAlgn="base" hangingPunct="0">
        <a:spcBef>
          <a:spcPct val="0"/>
        </a:spcBef>
        <a:spcAft>
          <a:spcPct val="0"/>
        </a:spcAft>
        <a:defRPr sz="4200">
          <a:solidFill>
            <a:srgbClr val="F9F9F9"/>
          </a:solidFill>
          <a:latin typeface="Constantia" pitchFamily="18" charset="0"/>
          <a:ea typeface="標楷體" pitchFamily="65" charset="-120"/>
        </a:defRPr>
      </a:lvl4pPr>
      <a:lvl5pPr algn="l" rtl="0" eaLnBrk="0" fontAlgn="base" hangingPunct="0">
        <a:spcBef>
          <a:spcPct val="0"/>
        </a:spcBef>
        <a:spcAft>
          <a:spcPct val="0"/>
        </a:spcAft>
        <a:defRPr sz="4200">
          <a:solidFill>
            <a:srgbClr val="F9F9F9"/>
          </a:solidFill>
          <a:latin typeface="Constantia" pitchFamily="18" charset="0"/>
          <a:ea typeface="標楷體" pitchFamily="65" charset="-120"/>
        </a:defRPr>
      </a:lvl5pPr>
      <a:lvl6pPr marL="457200" algn="l" rtl="0" fontAlgn="base">
        <a:spcBef>
          <a:spcPct val="0"/>
        </a:spcBef>
        <a:spcAft>
          <a:spcPct val="0"/>
        </a:spcAft>
        <a:defRPr sz="4200">
          <a:solidFill>
            <a:srgbClr val="F9F9F9"/>
          </a:solidFill>
          <a:latin typeface="Constantia" pitchFamily="18" charset="0"/>
          <a:ea typeface="標楷體" pitchFamily="65" charset="-120"/>
        </a:defRPr>
      </a:lvl6pPr>
      <a:lvl7pPr marL="914400" algn="l" rtl="0" fontAlgn="base">
        <a:spcBef>
          <a:spcPct val="0"/>
        </a:spcBef>
        <a:spcAft>
          <a:spcPct val="0"/>
        </a:spcAft>
        <a:defRPr sz="4200">
          <a:solidFill>
            <a:srgbClr val="F9F9F9"/>
          </a:solidFill>
          <a:latin typeface="Constantia" pitchFamily="18" charset="0"/>
          <a:ea typeface="標楷體" pitchFamily="65" charset="-120"/>
        </a:defRPr>
      </a:lvl7pPr>
      <a:lvl8pPr marL="1371600" algn="l" rtl="0" fontAlgn="base">
        <a:spcBef>
          <a:spcPct val="0"/>
        </a:spcBef>
        <a:spcAft>
          <a:spcPct val="0"/>
        </a:spcAft>
        <a:defRPr sz="4200">
          <a:solidFill>
            <a:srgbClr val="F9F9F9"/>
          </a:solidFill>
          <a:latin typeface="Constantia" pitchFamily="18" charset="0"/>
          <a:ea typeface="標楷體" pitchFamily="65" charset="-120"/>
        </a:defRPr>
      </a:lvl8pPr>
      <a:lvl9pPr marL="1828800" algn="l" rtl="0" fontAlgn="base">
        <a:spcBef>
          <a:spcPct val="0"/>
        </a:spcBef>
        <a:spcAft>
          <a:spcPct val="0"/>
        </a:spcAft>
        <a:defRPr sz="4200">
          <a:solidFill>
            <a:srgbClr val="F9F9F9"/>
          </a:solidFill>
          <a:latin typeface="Constantia" pitchFamily="18" charset="0"/>
          <a:ea typeface="標楷體" pitchFamily="65" charset="-12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3.0/tw/" TargetMode="External"/><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www32.ocn.ne.jp/~sunliong/"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creativecommons.org/licenses/by-nc-nd/2.0/"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7.png"/><Relationship Id="rId7" Type="http://schemas.openxmlformats.org/officeDocument/2006/relationships/hyperlink" Target="http://ocw.aca.ntu.edu.tw/ntu-ocw/index.php/ocw/copyright_declarati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9.jpeg"/><Relationship Id="rId11" Type="http://schemas.openxmlformats.org/officeDocument/2006/relationships/hyperlink" Target="http://www.justaiwan.com/taiwan/spot_main.php?id=2110" TargetMode="External"/><Relationship Id="rId5" Type="http://schemas.openxmlformats.org/officeDocument/2006/relationships/image" Target="../media/image28.jpeg"/><Relationship Id="rId10" Type="http://schemas.openxmlformats.org/officeDocument/2006/relationships/hyperlink" Target="http://commons.wikimedia.org/wiki/File:The_history_of_Teng-Yung_locomotive_by_National_Taiwan_Museum.jpg" TargetMode="External"/><Relationship Id="rId4" Type="http://schemas.microsoft.com/office/2007/relationships/hdphoto" Target="../media/hdphoto2.wdp"/><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32.jpeg"/><Relationship Id="rId3" Type="http://schemas.openxmlformats.org/officeDocument/2006/relationships/hyperlink" Target="http://www.flickr.com/photos/plj/921388575/sizes/l/in/photostream/" TargetMode="External"/><Relationship Id="rId7" Type="http://schemas.openxmlformats.org/officeDocument/2006/relationships/hyperlink" Target="http://creativecommons.org/licenses/by-nc-sa/3.0/tw/" TargetMode="External"/><Relationship Id="rId12" Type="http://schemas.openxmlformats.org/officeDocument/2006/relationships/image" Target="../media/image31.jpeg"/><Relationship Id="rId17" Type="http://schemas.openxmlformats.org/officeDocument/2006/relationships/image" Target="../media/image36.jpeg"/><Relationship Id="rId2" Type="http://schemas.openxmlformats.org/officeDocument/2006/relationships/hyperlink" Target="http://office.microsoft.com/zh-hk/HA010152965.aspx" TargetMode="External"/><Relationship Id="rId16" Type="http://schemas.openxmlformats.org/officeDocument/2006/relationships/image" Target="../media/image35.jpeg"/><Relationship Id="rId1" Type="http://schemas.openxmlformats.org/officeDocument/2006/relationships/slideLayout" Target="../slideLayouts/slideLayout29.xml"/><Relationship Id="rId6" Type="http://schemas.openxmlformats.org/officeDocument/2006/relationships/hyperlink" Target="http://creativecommons.org/licenses/by-nc-nd/2.0/" TargetMode="External"/><Relationship Id="rId11" Type="http://schemas.openxmlformats.org/officeDocument/2006/relationships/image" Target="../media/image30.png"/><Relationship Id="rId5" Type="http://schemas.openxmlformats.org/officeDocument/2006/relationships/hyperlink" Target="http://www.flickr.com/photos/angelosu/4332188233/sizes/l/in/photostream/" TargetMode="External"/><Relationship Id="rId15" Type="http://schemas.openxmlformats.org/officeDocument/2006/relationships/image" Target="../media/image34.jpeg"/><Relationship Id="rId10" Type="http://schemas.openxmlformats.org/officeDocument/2006/relationships/image" Target="../media/image21.png"/><Relationship Id="rId4" Type="http://schemas.openxmlformats.org/officeDocument/2006/relationships/hyperlink" Target="http://creativecommons.org/licenses/by-nc-sa/2.0/" TargetMode="External"/><Relationship Id="rId9" Type="http://schemas.openxmlformats.org/officeDocument/2006/relationships/hyperlink" Target="http://ocw.aca.ntu.edu.tw/ntu-ocw/index.php/ocw/copyright_declaration" TargetMode="External"/><Relationship Id="rId14" Type="http://schemas.openxmlformats.org/officeDocument/2006/relationships/image" Target="../media/image33.jpe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creativecommons.org/licenses/by-nc-nd/2.0/" TargetMode="External"/><Relationship Id="rId7" Type="http://schemas.openxmlformats.org/officeDocument/2006/relationships/hyperlink" Target="http://ocw.aca.ntu.edu.tw/ntu-ocw/index.php/ocw/copyright_declaration" TargetMode="External"/><Relationship Id="rId12" Type="http://schemas.openxmlformats.org/officeDocument/2006/relationships/image" Target="../media/image40.jpeg"/><Relationship Id="rId2" Type="http://schemas.openxmlformats.org/officeDocument/2006/relationships/hyperlink" Target="http://www.flickr.com/photos/doubleaf/23497239/sizes/o/in/photostream/" TargetMode="External"/><Relationship Id="rId1" Type="http://schemas.openxmlformats.org/officeDocument/2006/relationships/slideLayout" Target="../slideLayouts/slideLayout29.xml"/><Relationship Id="rId6" Type="http://schemas.openxmlformats.org/officeDocument/2006/relationships/image" Target="../media/image30.png"/><Relationship Id="rId11" Type="http://schemas.openxmlformats.org/officeDocument/2006/relationships/image" Target="../media/image39.jpeg"/><Relationship Id="rId5" Type="http://schemas.openxmlformats.org/officeDocument/2006/relationships/hyperlink" Target="http://office.microsoft.com/zh-hk/HA010152965.aspx" TargetMode="External"/><Relationship Id="rId10" Type="http://schemas.openxmlformats.org/officeDocument/2006/relationships/image" Target="../media/image38.jpeg"/><Relationship Id="rId4" Type="http://schemas.openxmlformats.org/officeDocument/2006/relationships/hyperlink" Target="http://www.flickr.com/photos/hpj7173/5587650649/sizes/l/in/photostream/" TargetMode="External"/><Relationship Id="rId9" Type="http://schemas.openxmlformats.org/officeDocument/2006/relationships/image" Target="../media/image37.jpeg"/></Relationships>
</file>

<file path=ppt/slides/_rels/slide1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hyperlink" Target="http://creativecommons.org/licenses/by-nc-nd/2.0/" TargetMode="External"/><Relationship Id="rId7" Type="http://schemas.openxmlformats.org/officeDocument/2006/relationships/image" Target="../media/image21.png"/><Relationship Id="rId2" Type="http://schemas.openxmlformats.org/officeDocument/2006/relationships/hyperlink" Target="http://www.flickr.com/photos/goldentime/3895130707/sizes/o/in/photostream/" TargetMode="External"/><Relationship Id="rId1" Type="http://schemas.openxmlformats.org/officeDocument/2006/relationships/slideLayout" Target="../slideLayouts/slideLayout29.xml"/><Relationship Id="rId6" Type="http://schemas.openxmlformats.org/officeDocument/2006/relationships/image" Target="../media/image30.png"/><Relationship Id="rId5" Type="http://schemas.openxmlformats.org/officeDocument/2006/relationships/image" Target="../media/image25.png"/><Relationship Id="rId4" Type="http://schemas.openxmlformats.org/officeDocument/2006/relationships/hyperlink" Target="http://ocw.aca.ntu.edu.tw/ntu-ocw/index.php/ocw/copyright_declaration" TargetMode="External"/><Relationship Id="rId9" Type="http://schemas.openxmlformats.org/officeDocument/2006/relationships/image" Target="../media/image42.jpe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office.microsoft.com/zh-hk/HA010152965.aspx" TargetMode="External"/><Relationship Id="rId7" Type="http://schemas.openxmlformats.org/officeDocument/2006/relationships/hyperlink" Target="http://creativecommons.org/licenses/by-nc-sa/3.0/tw/" TargetMode="Externa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hyperlink" Target="http://ocw.aca.ntu.edu.tw/ntu-ocw/index.php/ocw/copyright_declaration"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commons.wikimedia.org/wiki/File:The_history_of_Teng-Yung_locomotive_by_National_Taiwan_Museum.jpg&#65292;&#28687;&#35261;&#26085;&#26399;2012/06/25" TargetMode="External"/><Relationship Id="rId7" Type="http://schemas.openxmlformats.org/officeDocument/2006/relationships/image" Target="../media/image25.png"/><Relationship Id="rId2" Type="http://schemas.openxmlformats.org/officeDocument/2006/relationships/hyperlink" Target="http://commons.wikimedia.org/wiki/User:Solomon203" TargetMode="External"/><Relationship Id="rId1" Type="http://schemas.openxmlformats.org/officeDocument/2006/relationships/slideLayout" Target="../slideLayouts/slideLayout29.xml"/><Relationship Id="rId6" Type="http://schemas.openxmlformats.org/officeDocument/2006/relationships/hyperlink" Target="http://ocw.aca.ntu.edu.tw/ntu-ocw/index.php/ocw/copyright_declaration" TargetMode="External"/><Relationship Id="rId11" Type="http://schemas.openxmlformats.org/officeDocument/2006/relationships/image" Target="../media/image45.jpeg"/><Relationship Id="rId5" Type="http://schemas.openxmlformats.org/officeDocument/2006/relationships/hyperlink" Target="http://www.justaiwan.com/taiwan/spot_main.php?id=2110" TargetMode="External"/><Relationship Id="rId10" Type="http://schemas.openxmlformats.org/officeDocument/2006/relationships/image" Target="../media/image44.jpeg"/><Relationship Id="rId4" Type="http://schemas.openxmlformats.org/officeDocument/2006/relationships/hyperlink" Target="http://creativecommons.org/licenses/by-sa/3.0/deed.en" TargetMode="External"/><Relationship Id="rId9" Type="http://schemas.openxmlformats.org/officeDocument/2006/relationships/image" Target="../media/image43.png"/></Relationships>
</file>

<file path=ppt/slides/_rels/slide3.xml.rels><?xml version="1.0" encoding="UTF-8" standalone="yes"?>
<Relationships xmlns="http://schemas.openxmlformats.org/package/2006/relationships"><Relationship Id="rId8" Type="http://schemas.openxmlformats.org/officeDocument/2006/relationships/hyperlink" Target="http://creativecommons.org/licenses/by-nc-sa/2.0/" TargetMode="External"/><Relationship Id="rId3" Type="http://schemas.openxmlformats.org/officeDocument/2006/relationships/hyperlink" Target="http://office.microsoft.com/zh-hk/HA010152965.aspx" TargetMode="External"/><Relationship Id="rId7" Type="http://schemas.openxmlformats.org/officeDocument/2006/relationships/image" Target="../media/image18.jpeg"/><Relationship Id="rId12"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0.png"/><Relationship Id="rId5" Type="http://schemas.openxmlformats.org/officeDocument/2006/relationships/image" Target="../media/image13.png"/><Relationship Id="rId10" Type="http://schemas.openxmlformats.org/officeDocument/2006/relationships/hyperlink" Target="http://creativecommons.org/licenses/by-nc-nd/2.0/" TargetMode="External"/><Relationship Id="rId4" Type="http://schemas.openxmlformats.org/officeDocument/2006/relationships/hyperlink" Target="http://ocw.aca.ntu.edu.tw/ntu-ocw/index.php/ocw/copyright_declaration" TargetMode="External"/><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creativecommons.org/licenses/by-nc-nd/2.0/" TargetMode="External"/><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hyperlink" Target="http://ocw.aca.ntu.edu.tw/ntu-ocw/index.php/ocw/copyright_declaration" TargetMode="External"/><Relationship Id="rId2" Type="http://schemas.openxmlformats.org/officeDocument/2006/relationships/hyperlink" Target="http://office.microsoft.com/zh-hk/HA010152965.aspx" TargetMode="Externa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ocw.aca.ntu.edu.tw/ntu-ocw/index.php/ocw/copyright_declaration" TargetMode="External"/><Relationship Id="rId2" Type="http://schemas.openxmlformats.org/officeDocument/2006/relationships/hyperlink" Target="http://office.microsoft.com/zh-hk/HA010152965.aspx" TargetMode="External"/><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3F924F3C-0F2F-4113-AD4B-01FFEA097EC5}" type="slidenum">
              <a:rPr lang="en-US" altLang="zh-TW" smtClean="0"/>
              <a:pPr>
                <a:defRPr/>
              </a:pPr>
              <a:t>1</a:t>
            </a:fld>
            <a:endParaRPr lang="en-US" altLang="zh-TW"/>
          </a:p>
        </p:txBody>
      </p:sp>
      <p:grpSp>
        <p:nvGrpSpPr>
          <p:cNvPr id="3" name="群組 2"/>
          <p:cNvGrpSpPr>
            <a:grpSpLocks/>
          </p:cNvGrpSpPr>
          <p:nvPr/>
        </p:nvGrpSpPr>
        <p:grpSpPr bwMode="auto">
          <a:xfrm>
            <a:off x="1907704" y="5751476"/>
            <a:ext cx="5112719" cy="541809"/>
            <a:chOff x="2143125" y="5119689"/>
            <a:chExt cx="5013326" cy="523875"/>
          </a:xfrm>
        </p:grpSpPr>
        <p:sp>
          <p:nvSpPr>
            <p:cNvPr id="4" name="矩形 3"/>
            <p:cNvSpPr>
              <a:spLocks noChangeArrowheads="1"/>
            </p:cNvSpPr>
            <p:nvPr/>
          </p:nvSpPr>
          <p:spPr bwMode="auto">
            <a:xfrm>
              <a:off x="3143250" y="5119689"/>
              <a:ext cx="4013201" cy="523875"/>
            </a:xfrm>
            <a:prstGeom prst="rect">
              <a:avLst/>
            </a:prstGeom>
            <a:noFill/>
            <a:ln w="9525">
              <a:noFill/>
              <a:miter lim="800000"/>
              <a:headEnd/>
              <a:tailEnd/>
            </a:ln>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kumimoji="0" lang="en-US" altLang="zh-TW" sz="1400" b="1" dirty="0">
                  <a:latin typeface="Times New Roman" pitchFamily="18" charset="0"/>
                  <a:ea typeface="標楷體" pitchFamily="65" charset="-120"/>
                </a:rPr>
                <a:t>【</a:t>
              </a:r>
              <a:r>
                <a:rPr kumimoji="0" lang="zh-TW" altLang="en-US" sz="1400" b="1" dirty="0">
                  <a:latin typeface="Times New Roman" pitchFamily="18" charset="0"/>
                  <a:ea typeface="標楷體" pitchFamily="65" charset="-120"/>
                </a:rPr>
                <a:t>本著作除另有註明外，採取</a:t>
              </a:r>
              <a:r>
                <a:rPr kumimoji="0" lang="zh-TW" altLang="en-US" sz="1400" b="1" u="sng" dirty="0">
                  <a:latin typeface="Times New Roman" pitchFamily="18" charset="0"/>
                  <a:ea typeface="標楷體" pitchFamily="65" charset="-120"/>
                  <a:hlinkClick r:id="rId3"/>
                </a:rPr>
                <a:t>創用</a:t>
              </a:r>
              <a:r>
                <a:rPr kumimoji="0" lang="en-US" altLang="zh-TW" sz="1400" b="1" u="sng" dirty="0">
                  <a:latin typeface="Times New Roman" pitchFamily="18" charset="0"/>
                  <a:ea typeface="標楷體" pitchFamily="65" charset="-120"/>
                  <a:hlinkClick r:id="rId3"/>
                </a:rPr>
                <a:t>CC</a:t>
              </a:r>
              <a:r>
                <a:rPr kumimoji="0" lang="zh-TW" altLang="en-US" sz="1400" b="1" u="sng" dirty="0">
                  <a:latin typeface="Times New Roman" pitchFamily="18" charset="0"/>
                  <a:ea typeface="標楷體" pitchFamily="65" charset="-120"/>
                  <a:hlinkClick r:id="rId3"/>
                </a:rPr>
                <a:t>「姓名標示－非商業性－相同方式分享」台灣</a:t>
              </a:r>
              <a:r>
                <a:rPr kumimoji="0" lang="en-US" altLang="zh-TW" sz="1400" b="1" u="sng" dirty="0">
                  <a:latin typeface="Times New Roman" pitchFamily="18" charset="0"/>
                  <a:ea typeface="標楷體" pitchFamily="65" charset="-120"/>
                  <a:hlinkClick r:id="rId3"/>
                </a:rPr>
                <a:t>3.0</a:t>
              </a:r>
              <a:r>
                <a:rPr kumimoji="0" lang="zh-TW" altLang="en-US" sz="1400" b="1" u="sng" dirty="0">
                  <a:latin typeface="Times New Roman" pitchFamily="18" charset="0"/>
                  <a:ea typeface="標楷體" pitchFamily="65" charset="-120"/>
                  <a:hlinkClick r:id="rId3"/>
                </a:rPr>
                <a:t>版</a:t>
              </a:r>
              <a:r>
                <a:rPr kumimoji="0" lang="zh-TW" altLang="en-US" sz="1400" b="1" dirty="0">
                  <a:latin typeface="Times New Roman" pitchFamily="18" charset="0"/>
                  <a:ea typeface="標楷體" pitchFamily="65" charset="-120"/>
                </a:rPr>
                <a:t>授權釋出</a:t>
              </a:r>
              <a:r>
                <a:rPr kumimoji="0" lang="en-US" altLang="zh-TW" sz="1400" b="1" dirty="0">
                  <a:latin typeface="Times New Roman" pitchFamily="18" charset="0"/>
                  <a:ea typeface="標楷體" pitchFamily="65" charset="-120"/>
                </a:rPr>
                <a:t>】</a:t>
              </a:r>
            </a:p>
          </p:txBody>
        </p:sp>
        <p:pic>
          <p:nvPicPr>
            <p:cNvPr id="5" name="Picture 15" descr="cc">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43125" y="5214938"/>
              <a:ext cx="1004888" cy="360362"/>
            </a:xfrm>
            <a:prstGeom prst="rect">
              <a:avLst/>
            </a:prstGeom>
            <a:noFill/>
            <a:ln w="9525">
              <a:noFill/>
              <a:miter lim="800000"/>
              <a:headEnd/>
              <a:tailEnd/>
            </a:ln>
          </p:spPr>
        </p:pic>
      </p:grpSp>
      <p:sp>
        <p:nvSpPr>
          <p:cNvPr id="6" name="文字方塊 5"/>
          <p:cNvSpPr txBox="1"/>
          <p:nvPr/>
        </p:nvSpPr>
        <p:spPr>
          <a:xfrm>
            <a:off x="107504" y="175083"/>
            <a:ext cx="4493538" cy="461665"/>
          </a:xfrm>
          <a:prstGeom prst="rect">
            <a:avLst/>
          </a:prstGeom>
          <a:noFill/>
        </p:spPr>
        <p:txBody>
          <a:bodyPr wrap="none" rtlCol="0">
            <a:spAutoFit/>
          </a:bodyPr>
          <a:lstStyle/>
          <a:p>
            <a:r>
              <a:rPr lang="zh-TW" altLang="en-US" sz="2400" dirty="0" smtClean="0">
                <a:latin typeface="標楷體" pitchFamily="65" charset="-120"/>
                <a:ea typeface="標楷體" pitchFamily="65" charset="-120"/>
              </a:rPr>
              <a:t>第八單元：臺灣閩南語說唱文學</a:t>
            </a:r>
            <a:endParaRPr lang="zh-TW" altLang="en-US" sz="2400" dirty="0">
              <a:latin typeface="標楷體" pitchFamily="65" charset="-120"/>
              <a:ea typeface="標楷體" pitchFamily="65" charset="-120"/>
            </a:endParaRPr>
          </a:p>
        </p:txBody>
      </p:sp>
      <p:grpSp>
        <p:nvGrpSpPr>
          <p:cNvPr id="9" name="群組 8"/>
          <p:cNvGrpSpPr/>
          <p:nvPr/>
        </p:nvGrpSpPr>
        <p:grpSpPr>
          <a:xfrm>
            <a:off x="0" y="6642556"/>
            <a:ext cx="1434830" cy="215444"/>
            <a:chOff x="5004939" y="3268195"/>
            <a:chExt cx="1434830" cy="215444"/>
          </a:xfrm>
        </p:grpSpPr>
        <p:pic>
          <p:nvPicPr>
            <p:cNvPr id="7" name="圖片 6" descr="http://ocw.aca.ntu.edu.tw/ntu-ocw/files/copyright-img/Attribution-Noncommercial-Share%20Alike%202.5%20Taiwan-88x31.png">
              <a:hlinkClick r:id="rId3" tgtFrame="&quot;_blank&quo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04939" y="3268195"/>
              <a:ext cx="510968" cy="180000"/>
            </a:xfrm>
            <a:prstGeom prst="rect">
              <a:avLst/>
            </a:prstGeom>
            <a:noFill/>
            <a:ln>
              <a:noFill/>
            </a:ln>
          </p:spPr>
        </p:pic>
        <p:sp>
          <p:nvSpPr>
            <p:cNvPr id="8" name="矩形 7"/>
            <p:cNvSpPr/>
            <p:nvPr/>
          </p:nvSpPr>
          <p:spPr>
            <a:xfrm>
              <a:off x="5508104" y="3268195"/>
              <a:ext cx="931665" cy="215444"/>
            </a:xfrm>
            <a:prstGeom prst="rect">
              <a:avLst/>
            </a:prstGeom>
          </p:spPr>
          <p:txBody>
            <a:bodyPr wrap="none">
              <a:spAutoFit/>
            </a:bodyPr>
            <a:lstStyle/>
            <a:p>
              <a:r>
                <a:rPr lang="zh-TW" altLang="zh-TW" sz="800" dirty="0"/>
                <a:t>大同大學 曾子良</a:t>
              </a:r>
              <a:endParaRPr lang="zh-TW" altLang="en-US" sz="800" dirty="0"/>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p:cNvSpPr>
            <a:spLocks noGrp="1"/>
          </p:cNvSpPr>
          <p:nvPr>
            <p:ph type="title"/>
          </p:nvPr>
        </p:nvSpPr>
        <p:spPr/>
        <p:txBody>
          <a:bodyPr/>
          <a:lstStyle/>
          <a:p>
            <a:pPr eaLnBrk="1" hangingPunct="1"/>
            <a:r>
              <a:rPr lang="zh-TW" altLang="zh-TW" sz="3800" smtClean="0">
                <a:latin typeface="華康彩帶體" pitchFamily="81" charset="-120"/>
                <a:ea typeface="華康彩帶體" pitchFamily="81" charset="-120"/>
              </a:rPr>
              <a:t>三、臺灣閩南語歌仔的內容</a:t>
            </a:r>
            <a:endParaRPr lang="zh-TW" altLang="en-US" sz="3800" smtClean="0">
              <a:latin typeface="華康彩帶體" pitchFamily="81" charset="-120"/>
              <a:ea typeface="華康彩帶體" pitchFamily="81" charset="-120"/>
            </a:endParaRPr>
          </a:p>
        </p:txBody>
      </p:sp>
      <p:sp>
        <p:nvSpPr>
          <p:cNvPr id="3" name="內容版面配置區 2"/>
          <p:cNvSpPr>
            <a:spLocks noGrp="1"/>
          </p:cNvSpPr>
          <p:nvPr>
            <p:ph idx="1"/>
          </p:nvPr>
        </p:nvSpPr>
        <p:spPr>
          <a:xfrm>
            <a:off x="1116013" y="2119313"/>
            <a:ext cx="6985000" cy="3603625"/>
          </a:xfrm>
        </p:spPr>
        <p:txBody>
          <a:bodyPr rtlCol="0">
            <a:normAutofit fontScale="77500" lnSpcReduction="20000"/>
          </a:bodyPr>
          <a:lstStyle/>
          <a:p>
            <a:pPr marL="719138" indent="-719138" eaLnBrk="1" fontAlgn="auto" hangingPunct="1">
              <a:spcAft>
                <a:spcPts val="0"/>
              </a:spcAft>
              <a:buFont typeface="Brush Script MT" pitchFamily="66" charset="0"/>
              <a:buNone/>
              <a:defRPr/>
            </a:pPr>
            <a:r>
              <a:rPr lang="zh-TW" altLang="zh-TW" dirty="0"/>
              <a:t>（一）</a:t>
            </a:r>
            <a:r>
              <a:rPr lang="zh-TW" altLang="zh-TW" b="1" dirty="0">
                <a:solidFill>
                  <a:srgbClr val="00B0F0"/>
                </a:solidFill>
              </a:rPr>
              <a:t>改編台灣歷史與民間故事類</a:t>
            </a:r>
            <a:r>
              <a:rPr lang="zh-TW" altLang="zh-TW" dirty="0"/>
              <a:t>：如鄭成功開台灣、楊本縣過台灣、台灣朱一貴歌、台灣陳辦歌、台灣民主國歌、周成過台灣、蘭陽風雨情、林投姐、廖添丁歌、白賊七、桃花過渡等歌。</a:t>
            </a:r>
          </a:p>
          <a:p>
            <a:pPr marL="719138" indent="-719138" eaLnBrk="1" fontAlgn="auto" hangingPunct="1">
              <a:spcAft>
                <a:spcPts val="0"/>
              </a:spcAft>
              <a:buFont typeface="Brush Script MT" pitchFamily="66" charset="0"/>
              <a:buNone/>
              <a:defRPr/>
            </a:pPr>
            <a:r>
              <a:rPr lang="zh-TW" altLang="zh-TW" dirty="0"/>
              <a:t>（二）</a:t>
            </a:r>
            <a:r>
              <a:rPr lang="zh-TW" altLang="zh-TW" b="1" dirty="0">
                <a:solidFill>
                  <a:srgbClr val="00B0F0"/>
                </a:solidFill>
              </a:rPr>
              <a:t>改編中國歷史與民間故事類</a:t>
            </a:r>
            <a:r>
              <a:rPr lang="zh-TW" altLang="zh-TW" dirty="0"/>
              <a:t>：如開天闢地歌、孝子大舜歌、李世民遊地府、孔子小兒答、孟姜女送寒衣、梁山伯與祝英台歌、白蛇傳歌、目蓮救母、孟麗君、呂蒙正彩樓配、福建手環記等。</a:t>
            </a:r>
          </a:p>
          <a:p>
            <a:pPr marL="719138" indent="-719138" eaLnBrk="1" fontAlgn="auto" hangingPunct="1">
              <a:spcAft>
                <a:spcPts val="0"/>
              </a:spcAft>
              <a:buFont typeface="Brush Script MT" pitchFamily="66" charset="0"/>
              <a:buNone/>
              <a:defRPr/>
            </a:pPr>
            <a:r>
              <a:rPr lang="zh-TW" altLang="zh-TW" dirty="0"/>
              <a:t>（三）</a:t>
            </a:r>
            <a:r>
              <a:rPr lang="zh-TW" altLang="zh-TW" b="1" dirty="0">
                <a:solidFill>
                  <a:srgbClr val="00B0F0"/>
                </a:solidFill>
              </a:rPr>
              <a:t>改編各種小說、戲曲類</a:t>
            </a:r>
            <a:r>
              <a:rPr lang="zh-TW" altLang="zh-TW" dirty="0"/>
              <a:t>：如三國歌、薛仁貴征東、石平貴王寶釧、三娘汲水白兔記、陳三五娘、金姑看羊、玉堂春、哪吒鬧東海歌、孫悟空大鬥天宮、包公審郭槐等。</a:t>
            </a:r>
          </a:p>
          <a:p>
            <a:pPr marL="719138" indent="-719138" eaLnBrk="1" fontAlgn="auto" hangingPunct="1">
              <a:spcAft>
                <a:spcPts val="0"/>
              </a:spcAft>
              <a:buFont typeface="Brush Script MT" pitchFamily="66" charset="0"/>
              <a:buNone/>
              <a:defRPr/>
            </a:pPr>
            <a:r>
              <a:rPr lang="zh-TW" altLang="zh-TW" dirty="0" smtClean="0"/>
              <a:t>（</a:t>
            </a:r>
            <a:r>
              <a:rPr lang="zh-TW" altLang="zh-TW" dirty="0"/>
              <a:t>四）</a:t>
            </a:r>
            <a:r>
              <a:rPr lang="zh-TW" altLang="zh-TW" b="1" dirty="0">
                <a:solidFill>
                  <a:srgbClr val="00B0F0"/>
                </a:solidFill>
              </a:rPr>
              <a:t>改編當時該地社會新聞類</a:t>
            </a:r>
            <a:r>
              <a:rPr lang="zh-TW" altLang="zh-TW" dirty="0"/>
              <a:t>：如八七水災歌、基隆七號房慘案、台南運河奇案、高雄苓雅寮大火、二林奇案、青竹絲奇案、乞食開藝旦、中部大震災新歌等</a:t>
            </a:r>
            <a:r>
              <a:rPr lang="zh-TW" altLang="zh-TW" dirty="0" smtClean="0"/>
              <a:t>。</a:t>
            </a:r>
            <a:endParaRPr lang="zh-TW" altLang="zh-TW" dirty="0"/>
          </a:p>
        </p:txBody>
      </p:sp>
      <p:sp>
        <p:nvSpPr>
          <p:cNvPr id="2" name="投影片編號版面配置區 1"/>
          <p:cNvSpPr>
            <a:spLocks noGrp="1"/>
          </p:cNvSpPr>
          <p:nvPr>
            <p:ph type="sldNum" sz="quarter" idx="12"/>
          </p:nvPr>
        </p:nvSpPr>
        <p:spPr/>
        <p:txBody>
          <a:bodyPr/>
          <a:lstStyle/>
          <a:p>
            <a:pPr>
              <a:defRPr/>
            </a:pPr>
            <a:fld id="{23F5640D-3FA0-4808-AE63-2A99A05CA757}" type="slidenum">
              <a:rPr lang="en-US" altLang="zh-TW" smtClean="0"/>
              <a:pPr>
                <a:defRPr/>
              </a:pPr>
              <a:t>10</a:t>
            </a:fld>
            <a:endParaRPr lang="en-US" altLang="zh-TW"/>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116013" y="1052513"/>
            <a:ext cx="6985000" cy="4814887"/>
          </a:xfrm>
        </p:spPr>
        <p:txBody>
          <a:bodyPr rtlCol="0">
            <a:normAutofit lnSpcReduction="10000"/>
          </a:bodyPr>
          <a:lstStyle/>
          <a:p>
            <a:pPr marL="719138" indent="-719138" eaLnBrk="1" fontAlgn="auto" hangingPunct="1">
              <a:spcAft>
                <a:spcPts val="0"/>
              </a:spcAft>
              <a:buFont typeface="Brush Script MT" pitchFamily="66" charset="0"/>
              <a:buNone/>
              <a:defRPr/>
            </a:pPr>
            <a:r>
              <a:rPr lang="zh-TW" altLang="zh-TW" sz="1900" dirty="0"/>
              <a:t>（五）</a:t>
            </a:r>
            <a:r>
              <a:rPr lang="zh-TW" altLang="zh-TW" sz="1900" b="1" dirty="0">
                <a:solidFill>
                  <a:srgbClr val="00B0F0"/>
                </a:solidFill>
              </a:rPr>
              <a:t>勸善教化類</a:t>
            </a:r>
            <a:r>
              <a:rPr lang="zh-TW" altLang="zh-TW" sz="1900" dirty="0"/>
              <a:t>：如人生必讀書歌、天堂地獄歌、勸化唸佛經歌、曾二娘燒好香、玄天上帝修行歌等</a:t>
            </a:r>
            <a:r>
              <a:rPr lang="zh-TW" altLang="zh-TW" sz="1900" dirty="0" smtClean="0"/>
              <a:t>。</a:t>
            </a:r>
            <a:endParaRPr lang="en-US" altLang="zh-TW" sz="1900" dirty="0" smtClean="0"/>
          </a:p>
          <a:p>
            <a:pPr marL="719138" indent="-719138" eaLnBrk="1" fontAlgn="auto" hangingPunct="1">
              <a:spcAft>
                <a:spcPts val="0"/>
              </a:spcAft>
              <a:buFont typeface="Brush Script MT" pitchFamily="66" charset="0"/>
              <a:buNone/>
              <a:defRPr/>
            </a:pPr>
            <a:endParaRPr lang="zh-TW" altLang="zh-TW" sz="1900" dirty="0"/>
          </a:p>
          <a:p>
            <a:pPr marL="719138" indent="-719138" eaLnBrk="1" fontAlgn="auto" hangingPunct="1">
              <a:spcAft>
                <a:spcPts val="0"/>
              </a:spcAft>
              <a:buFont typeface="Brush Script MT" pitchFamily="66" charset="0"/>
              <a:buNone/>
              <a:defRPr/>
            </a:pPr>
            <a:r>
              <a:rPr lang="zh-TW" altLang="zh-TW" sz="1900" dirty="0"/>
              <a:t>（六）</a:t>
            </a:r>
            <a:r>
              <a:rPr lang="zh-TW" altLang="zh-TW" sz="1900" b="1" dirty="0">
                <a:solidFill>
                  <a:srgbClr val="00B0F0"/>
                </a:solidFill>
              </a:rPr>
              <a:t>移風易俗，禁戒煙賭嫖類</a:t>
            </a:r>
            <a:r>
              <a:rPr lang="zh-TW" altLang="zh-TW" sz="1900" dirty="0"/>
              <a:t>：如勸戒賭博歌，拔皎歌、烟花女修善歌、修成正果歌、先歡後苦歌、自新改毒歌等</a:t>
            </a:r>
            <a:r>
              <a:rPr lang="zh-TW" altLang="zh-TW" sz="1900" dirty="0" smtClean="0"/>
              <a:t>。</a:t>
            </a:r>
            <a:endParaRPr lang="en-US" altLang="zh-TW" sz="1900" dirty="0" smtClean="0"/>
          </a:p>
          <a:p>
            <a:pPr marL="719138" indent="-719138" eaLnBrk="1" fontAlgn="auto" hangingPunct="1">
              <a:spcAft>
                <a:spcPts val="0"/>
              </a:spcAft>
              <a:buFont typeface="Brush Script MT" pitchFamily="66" charset="0"/>
              <a:buNone/>
              <a:defRPr/>
            </a:pPr>
            <a:endParaRPr lang="zh-TW" altLang="zh-TW" sz="1900" dirty="0"/>
          </a:p>
          <a:p>
            <a:pPr marL="719138" indent="-719138" eaLnBrk="1" fontAlgn="auto" hangingPunct="1">
              <a:spcAft>
                <a:spcPts val="0"/>
              </a:spcAft>
              <a:buFont typeface="Brush Script MT" pitchFamily="66" charset="0"/>
              <a:buNone/>
              <a:defRPr/>
            </a:pPr>
            <a:r>
              <a:rPr lang="zh-TW" altLang="zh-TW" sz="1900" dirty="0"/>
              <a:t>（七）</a:t>
            </a:r>
            <a:r>
              <a:rPr lang="zh-TW" altLang="zh-TW" sz="1900" b="1" dirty="0">
                <a:solidFill>
                  <a:srgbClr val="00B0F0"/>
                </a:solidFill>
              </a:rPr>
              <a:t>敘情歌類</a:t>
            </a:r>
            <a:r>
              <a:rPr lang="zh-TW" altLang="zh-TW" sz="1900" dirty="0"/>
              <a:t>：如茶園相褒歌，問路相褒歌、農場相褒歌、十二更鼓歌等</a:t>
            </a:r>
            <a:r>
              <a:rPr lang="zh-TW" altLang="zh-TW" sz="1900" dirty="0" smtClean="0"/>
              <a:t>。</a:t>
            </a:r>
            <a:endParaRPr lang="en-US" altLang="zh-TW" sz="1900" dirty="0" smtClean="0"/>
          </a:p>
          <a:p>
            <a:pPr marL="719138" indent="-719138" eaLnBrk="1" fontAlgn="auto" hangingPunct="1">
              <a:spcAft>
                <a:spcPts val="0"/>
              </a:spcAft>
              <a:buFont typeface="Brush Script MT" pitchFamily="66" charset="0"/>
              <a:buNone/>
              <a:defRPr/>
            </a:pPr>
            <a:endParaRPr lang="zh-TW" altLang="zh-TW" sz="1900" dirty="0"/>
          </a:p>
          <a:p>
            <a:pPr marL="719138" indent="-719138" eaLnBrk="1" fontAlgn="auto" hangingPunct="1">
              <a:spcAft>
                <a:spcPts val="0"/>
              </a:spcAft>
              <a:buFont typeface="Brush Script MT" pitchFamily="66" charset="0"/>
              <a:buNone/>
              <a:defRPr/>
            </a:pPr>
            <a:r>
              <a:rPr lang="zh-TW" altLang="zh-TW" sz="1900" dirty="0"/>
              <a:t>（八）</a:t>
            </a:r>
            <a:r>
              <a:rPr lang="zh-TW" altLang="zh-TW" sz="1900" b="1" dirty="0">
                <a:solidFill>
                  <a:srgbClr val="00B0F0"/>
                </a:solidFill>
              </a:rPr>
              <a:t>趣味歌類</a:t>
            </a:r>
            <a:r>
              <a:rPr lang="zh-TW" altLang="zh-TW" sz="1900" dirty="0"/>
              <a:t>：如</a:t>
            </a:r>
            <a:r>
              <a:rPr lang="zh-TW" altLang="zh-TW" sz="1900" dirty="0" smtClean="0"/>
              <a:t>戶蠅蚊</a:t>
            </a:r>
            <a:r>
              <a:rPr lang="zh-TW" altLang="en-US" sz="1900" dirty="0" smtClean="0"/>
              <a:t>仔</a:t>
            </a:r>
            <a:r>
              <a:rPr lang="zh-TW" altLang="zh-TW" sz="1900" dirty="0" smtClean="0"/>
              <a:t>大</a:t>
            </a:r>
            <a:r>
              <a:rPr lang="zh-TW" altLang="zh-TW" sz="1900" dirty="0"/>
              <a:t>戰歌、百菓大戰新歌、百草對答、鼠貓相告歌、吃圓仔歌等</a:t>
            </a:r>
            <a:r>
              <a:rPr lang="zh-TW" altLang="zh-TW" sz="1900" dirty="0" smtClean="0"/>
              <a:t>。</a:t>
            </a:r>
            <a:endParaRPr lang="en-US" altLang="zh-TW" sz="1900" dirty="0" smtClean="0"/>
          </a:p>
          <a:p>
            <a:pPr marL="719138" indent="-719138" eaLnBrk="1" fontAlgn="auto" hangingPunct="1">
              <a:spcAft>
                <a:spcPts val="0"/>
              </a:spcAft>
              <a:buFont typeface="Brush Script MT" pitchFamily="66" charset="0"/>
              <a:buNone/>
              <a:defRPr/>
            </a:pPr>
            <a:endParaRPr lang="zh-TW" altLang="zh-TW" sz="1900" dirty="0"/>
          </a:p>
          <a:p>
            <a:pPr marL="0" indent="0" eaLnBrk="1" fontAlgn="auto" hangingPunct="1">
              <a:spcAft>
                <a:spcPts val="0"/>
              </a:spcAft>
              <a:buFont typeface="Brush Script MT" pitchFamily="66" charset="0"/>
              <a:buNone/>
              <a:defRPr/>
            </a:pPr>
            <a:r>
              <a:rPr lang="zh-TW" altLang="zh-TW" sz="1900" dirty="0"/>
              <a:t>（九）</a:t>
            </a:r>
            <a:r>
              <a:rPr lang="zh-TW" altLang="zh-TW" sz="1900" b="1" dirty="0">
                <a:solidFill>
                  <a:srgbClr val="00B0F0"/>
                </a:solidFill>
              </a:rPr>
              <a:t>事物歌類</a:t>
            </a:r>
            <a:r>
              <a:rPr lang="zh-TW" altLang="zh-TW" sz="1900" dirty="0"/>
              <a:t>：如地名歌、產物歌</a:t>
            </a:r>
            <a:r>
              <a:rPr lang="zh-TW" altLang="zh-TW" sz="1900" dirty="0" smtClean="0"/>
              <a:t>。</a:t>
            </a:r>
            <a:endParaRPr lang="en-US" altLang="zh-TW" sz="1900" dirty="0" smtClean="0"/>
          </a:p>
          <a:p>
            <a:pPr marL="0" indent="0" eaLnBrk="1" fontAlgn="auto" hangingPunct="1">
              <a:spcAft>
                <a:spcPts val="0"/>
              </a:spcAft>
              <a:buFont typeface="Brush Script MT" pitchFamily="66" charset="0"/>
              <a:buNone/>
              <a:defRPr/>
            </a:pPr>
            <a:endParaRPr lang="zh-TW" altLang="zh-TW" sz="1900" dirty="0"/>
          </a:p>
          <a:p>
            <a:pPr marL="0" indent="0" eaLnBrk="1" fontAlgn="auto" hangingPunct="1">
              <a:spcAft>
                <a:spcPts val="0"/>
              </a:spcAft>
              <a:buFont typeface="Brush Script MT" pitchFamily="66" charset="0"/>
              <a:buNone/>
              <a:defRPr/>
            </a:pPr>
            <a:r>
              <a:rPr lang="zh-TW" altLang="zh-TW" sz="1900" dirty="0"/>
              <a:t>（十）</a:t>
            </a:r>
            <a:r>
              <a:rPr lang="zh-TW" altLang="zh-TW" sz="1900" b="1" dirty="0">
                <a:solidFill>
                  <a:srgbClr val="00B0F0"/>
                </a:solidFill>
              </a:rPr>
              <a:t>其他</a:t>
            </a:r>
            <a:r>
              <a:rPr lang="zh-TW" altLang="zh-TW" sz="1900" dirty="0"/>
              <a:t>：如荒江女俠歌。</a:t>
            </a:r>
          </a:p>
        </p:txBody>
      </p:sp>
      <p:sp>
        <p:nvSpPr>
          <p:cNvPr id="2" name="投影片編號版面配置區 1"/>
          <p:cNvSpPr>
            <a:spLocks noGrp="1"/>
          </p:cNvSpPr>
          <p:nvPr>
            <p:ph type="sldNum" sz="quarter" idx="12"/>
          </p:nvPr>
        </p:nvSpPr>
        <p:spPr/>
        <p:txBody>
          <a:bodyPr/>
          <a:lstStyle/>
          <a:p>
            <a:pPr>
              <a:defRPr/>
            </a:pPr>
            <a:fld id="{23F5640D-3FA0-4808-AE63-2A99A05CA757}" type="slidenum">
              <a:rPr lang="en-US" altLang="zh-TW" smtClean="0"/>
              <a:pPr>
                <a:defRPr/>
              </a:pPr>
              <a:t>11</a:t>
            </a:fld>
            <a:endParaRPr lang="en-US" altLang="zh-TW"/>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p:cNvSpPr>
            <a:spLocks noGrp="1"/>
          </p:cNvSpPr>
          <p:nvPr>
            <p:ph type="title"/>
          </p:nvPr>
        </p:nvSpPr>
        <p:spPr>
          <a:xfrm>
            <a:off x="827088" y="817563"/>
            <a:ext cx="7489825" cy="811212"/>
          </a:xfrm>
        </p:spPr>
        <p:txBody>
          <a:bodyPr/>
          <a:lstStyle/>
          <a:p>
            <a:pPr eaLnBrk="1" hangingPunct="1"/>
            <a:r>
              <a:rPr lang="zh-TW" altLang="zh-TW" sz="3800" smtClean="0">
                <a:latin typeface="華康彩帶體" pitchFamily="81" charset="-120"/>
                <a:ea typeface="華康彩帶體" pitchFamily="81" charset="-120"/>
              </a:rPr>
              <a:t>四、臺灣閩南語歌仔冊資料的整理</a:t>
            </a:r>
            <a:endParaRPr lang="zh-TW" altLang="en-US" sz="3800" smtClean="0">
              <a:latin typeface="華康彩帶體" pitchFamily="81" charset="-120"/>
              <a:ea typeface="華康彩帶體" pitchFamily="81" charset="-120"/>
            </a:endParaRPr>
          </a:p>
        </p:txBody>
      </p:sp>
      <p:sp>
        <p:nvSpPr>
          <p:cNvPr id="3" name="內容版面配置區 2"/>
          <p:cNvSpPr>
            <a:spLocks noGrp="1"/>
          </p:cNvSpPr>
          <p:nvPr>
            <p:ph idx="1"/>
          </p:nvPr>
        </p:nvSpPr>
        <p:spPr>
          <a:xfrm>
            <a:off x="971550" y="1700213"/>
            <a:ext cx="7129463" cy="4022725"/>
          </a:xfrm>
        </p:spPr>
        <p:txBody>
          <a:bodyPr rtlCol="0">
            <a:normAutofit/>
          </a:bodyPr>
          <a:lstStyle/>
          <a:p>
            <a:pPr marL="719138" indent="-719138" eaLnBrk="1" fontAlgn="auto" hangingPunct="1">
              <a:spcAft>
                <a:spcPts val="0"/>
              </a:spcAft>
              <a:buFont typeface="Brush Script MT" pitchFamily="66" charset="0"/>
              <a:buNone/>
              <a:defRPr/>
            </a:pPr>
            <a:r>
              <a:rPr lang="zh-TW" altLang="zh-TW" sz="1900" dirty="0"/>
              <a:t>（一）史語所所藏者大部分為</a:t>
            </a:r>
            <a:r>
              <a:rPr lang="zh-TW" altLang="zh-TW" sz="1900" dirty="0" smtClean="0"/>
              <a:t>曾永義</a:t>
            </a:r>
            <a:r>
              <a:rPr lang="zh-TW" altLang="en-US" sz="1900" dirty="0" smtClean="0"/>
              <a:t>教授</a:t>
            </a:r>
            <a:r>
              <a:rPr lang="zh-TW" altLang="zh-TW" sz="1900" dirty="0" smtClean="0"/>
              <a:t>於</a:t>
            </a:r>
            <a:r>
              <a:rPr lang="zh-TW" altLang="zh-TW" sz="1900" dirty="0"/>
              <a:t>民國六十年左右奉屈所長指示所蒐集，共計三百九十四種（這批資料，讀者可在中央研究院史語所的「閩南語典藏</a:t>
            </a:r>
            <a:r>
              <a:rPr lang="en-US" altLang="zh-TW" sz="1900" dirty="0"/>
              <a:t>--</a:t>
            </a:r>
            <a:r>
              <a:rPr lang="zh-TW" altLang="zh-TW" sz="1900" dirty="0"/>
              <a:t>歷史語言與分佈變遷資料庫」中查閱）。</a:t>
            </a:r>
          </a:p>
          <a:p>
            <a:pPr marL="719138" indent="534988" eaLnBrk="1" fontAlgn="auto" hangingPunct="1">
              <a:spcAft>
                <a:spcPts val="0"/>
              </a:spcAft>
              <a:buFont typeface="Brush Script MT" pitchFamily="66" charset="0"/>
              <a:buNone/>
              <a:defRPr/>
            </a:pPr>
            <a:r>
              <a:rPr lang="en-US" altLang="zh-TW" sz="1900" dirty="0"/>
              <a:t>2004</a:t>
            </a:r>
            <a:r>
              <a:rPr lang="zh-TW" altLang="zh-TW" sz="1900" dirty="0"/>
              <a:t>年中央研究院歷史語言研究所俗文學叢刊編輯小組與新文豐出版公司合作，陸續出版《俗文學叢刊》共五輯</a:t>
            </a:r>
            <a:r>
              <a:rPr lang="en-US" altLang="zh-TW" sz="1900" dirty="0"/>
              <a:t>500</a:t>
            </a:r>
            <a:r>
              <a:rPr lang="zh-TW" altLang="zh-TW" sz="1900" dirty="0"/>
              <a:t>冊，其中第四輯</a:t>
            </a:r>
            <a:r>
              <a:rPr lang="en-US" altLang="zh-TW" sz="1900" dirty="0"/>
              <a:t>362</a:t>
            </a:r>
            <a:r>
              <a:rPr lang="zh-TW" altLang="zh-TW" sz="1900" dirty="0"/>
              <a:t>冊至</a:t>
            </a:r>
            <a:r>
              <a:rPr lang="en-US" altLang="zh-TW" sz="1900" dirty="0"/>
              <a:t>365</a:t>
            </a:r>
            <a:r>
              <a:rPr lang="zh-TW" altLang="zh-TW" sz="1900" dirty="0"/>
              <a:t>冊，先收錄「說唱、閩南歌仔」計</a:t>
            </a:r>
            <a:r>
              <a:rPr lang="en-US" altLang="zh-TW" sz="1900" dirty="0"/>
              <a:t>117</a:t>
            </a:r>
            <a:r>
              <a:rPr lang="zh-TW" altLang="zh-TW" sz="1900" dirty="0"/>
              <a:t>種。第四輯刊行的，以</a:t>
            </a:r>
            <a:r>
              <a:rPr lang="en-US" altLang="zh-TW" sz="1900" dirty="0"/>
              <a:t>1910</a:t>
            </a:r>
            <a:r>
              <a:rPr lang="zh-TW" altLang="zh-TW" sz="1900" dirty="0"/>
              <a:t>年至</a:t>
            </a:r>
            <a:r>
              <a:rPr lang="en-US" altLang="zh-TW" sz="1900" dirty="0"/>
              <a:t>1920</a:t>
            </a:r>
            <a:r>
              <a:rPr lang="zh-TW" altLang="zh-TW" sz="1900" dirty="0"/>
              <a:t>年代廈門地區刊行歌仔冊為主，間有</a:t>
            </a:r>
            <a:r>
              <a:rPr lang="en-US" altLang="zh-TW" sz="1900" dirty="0"/>
              <a:t>1920</a:t>
            </a:r>
            <a:r>
              <a:rPr lang="zh-TW" altLang="zh-TW" sz="1900" dirty="0"/>
              <a:t>年至</a:t>
            </a:r>
            <a:r>
              <a:rPr lang="en-US" altLang="zh-TW" sz="1900" dirty="0"/>
              <a:t>1930</a:t>
            </a:r>
            <a:r>
              <a:rPr lang="zh-TW" altLang="zh-TW" sz="1900" dirty="0"/>
              <a:t>年代臺灣本地刊行的。</a:t>
            </a:r>
          </a:p>
          <a:p>
            <a:pPr marL="719138" indent="-719138" eaLnBrk="1" fontAlgn="auto" hangingPunct="1">
              <a:spcAft>
                <a:spcPts val="0"/>
              </a:spcAft>
              <a:buFont typeface="Brush Script MT" pitchFamily="66" charset="0"/>
              <a:buNone/>
              <a:defRPr/>
            </a:pPr>
            <a:r>
              <a:rPr lang="zh-TW" altLang="zh-TW" sz="1900" dirty="0"/>
              <a:t>（二）施博爾先生於民國五十四年發表〈五佰舊本「歌仔冊」之目錄〉，係其留臺兩年間所蒐集五百四十一本閩南歌仔冊精華的目錄</a:t>
            </a:r>
            <a:r>
              <a:rPr lang="zh-TW" altLang="zh-TW" sz="1900" dirty="0" smtClean="0"/>
              <a:t>。</a:t>
            </a:r>
            <a:endParaRPr lang="zh-TW" altLang="zh-TW" sz="1900" dirty="0"/>
          </a:p>
        </p:txBody>
      </p:sp>
      <p:sp>
        <p:nvSpPr>
          <p:cNvPr id="2" name="投影片編號版面配置區 1"/>
          <p:cNvSpPr>
            <a:spLocks noGrp="1"/>
          </p:cNvSpPr>
          <p:nvPr>
            <p:ph type="sldNum" sz="quarter" idx="12"/>
          </p:nvPr>
        </p:nvSpPr>
        <p:spPr/>
        <p:txBody>
          <a:bodyPr/>
          <a:lstStyle/>
          <a:p>
            <a:pPr>
              <a:defRPr/>
            </a:pPr>
            <a:fld id="{23F5640D-3FA0-4808-AE63-2A99A05CA757}" type="slidenum">
              <a:rPr lang="en-US" altLang="zh-TW" smtClean="0"/>
              <a:pPr>
                <a:defRPr/>
              </a:pPr>
              <a:t>12</a:t>
            </a:fld>
            <a:endParaRPr lang="en-US" altLang="zh-TW"/>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42988" y="1052513"/>
            <a:ext cx="7058025" cy="4814887"/>
          </a:xfrm>
        </p:spPr>
        <p:txBody>
          <a:bodyPr rtlCol="0">
            <a:normAutofit fontScale="62500" lnSpcReduction="20000"/>
          </a:bodyPr>
          <a:lstStyle/>
          <a:p>
            <a:pPr marL="719138" indent="-719138" eaLnBrk="1" fontAlgn="auto" hangingPunct="1">
              <a:spcAft>
                <a:spcPts val="0"/>
              </a:spcAft>
              <a:buFont typeface="Brush Script MT" pitchFamily="66" charset="0"/>
              <a:buNone/>
              <a:defRPr/>
            </a:pPr>
            <a:r>
              <a:rPr lang="zh-TW" altLang="zh-TW" sz="2700" dirty="0"/>
              <a:t>（三）英國牛津大學鮑林圖書館（</a:t>
            </a:r>
            <a:r>
              <a:rPr lang="en-US" altLang="zh-TW" sz="2700" dirty="0" err="1"/>
              <a:t>BodleianLibrary</a:t>
            </a:r>
            <a:r>
              <a:rPr lang="zh-TW" altLang="zh-TW" sz="2700" dirty="0"/>
              <a:t>）的</a:t>
            </a:r>
            <a:r>
              <a:rPr lang="en-US" altLang="zh-TW" sz="2700" dirty="0"/>
              <a:t>Alexander Wylie </a:t>
            </a:r>
            <a:r>
              <a:rPr lang="zh-TW" altLang="zh-TW" sz="2700" dirty="0"/>
              <a:t>文庫藏有部分清代福建民間歌謠刊本，這些歌本是英國傳教士偉列亞力（</a:t>
            </a:r>
            <a:r>
              <a:rPr lang="en-US" altLang="zh-TW" sz="2700" dirty="0"/>
              <a:t>1815</a:t>
            </a:r>
            <a:r>
              <a:rPr lang="zh-TW" altLang="zh-TW" sz="2700" dirty="0"/>
              <a:t>～</a:t>
            </a:r>
            <a:r>
              <a:rPr lang="en-US" altLang="zh-TW" sz="2700" dirty="0"/>
              <a:t>1887</a:t>
            </a:r>
            <a:r>
              <a:rPr lang="zh-TW" altLang="zh-TW" sz="2700" dirty="0"/>
              <a:t>）於道光二十一年被派到中國時，在福建所得。</a:t>
            </a:r>
          </a:p>
          <a:p>
            <a:pPr marL="719138" indent="-719138" eaLnBrk="1" fontAlgn="auto" hangingPunct="1">
              <a:spcAft>
                <a:spcPts val="0"/>
              </a:spcAft>
              <a:buFont typeface="Brush Script MT" pitchFamily="66" charset="0"/>
              <a:buNone/>
              <a:defRPr/>
            </a:pPr>
            <a:r>
              <a:rPr lang="zh-TW" altLang="zh-TW" sz="2700" dirty="0"/>
              <a:t>（四）王順隆先生蒐集、增補與整理後發表了〈閩臺「歌仔冊」書目、曲目〉（</a:t>
            </a:r>
            <a:r>
              <a:rPr lang="en-US" altLang="zh-TW" sz="2700" dirty="0"/>
              <a:t>1994</a:t>
            </a:r>
            <a:r>
              <a:rPr lang="zh-TW" altLang="zh-TW" sz="2700" dirty="0"/>
              <a:t>年</a:t>
            </a:r>
            <a:r>
              <a:rPr lang="en-US" altLang="zh-TW" sz="2700" dirty="0"/>
              <a:t>9</a:t>
            </a:r>
            <a:r>
              <a:rPr lang="zh-TW" altLang="zh-TW" sz="2700" dirty="0"/>
              <a:t>月，刊於《臺灣文獻》第</a:t>
            </a:r>
            <a:r>
              <a:rPr lang="en-US" altLang="zh-TW" sz="2700" dirty="0"/>
              <a:t>45</a:t>
            </a:r>
            <a:r>
              <a:rPr lang="zh-TW" altLang="zh-TW" sz="2700" dirty="0"/>
              <a:t>卷</a:t>
            </a:r>
            <a:r>
              <a:rPr lang="en-US" altLang="zh-TW" sz="2700" dirty="0"/>
              <a:t>3</a:t>
            </a:r>
            <a:r>
              <a:rPr lang="zh-TW" altLang="zh-TW" sz="2700" dirty="0"/>
              <a:t>期）、〈「歌仔冊」書目補遺〉（</a:t>
            </a:r>
            <a:r>
              <a:rPr lang="en-US" altLang="zh-TW" sz="2700" dirty="0"/>
              <a:t>1996</a:t>
            </a:r>
            <a:r>
              <a:rPr lang="zh-TW" altLang="zh-TW" sz="2700" dirty="0"/>
              <a:t>年</a:t>
            </a:r>
            <a:r>
              <a:rPr lang="en-US" altLang="zh-TW" sz="2700" dirty="0"/>
              <a:t>3</a:t>
            </a:r>
            <a:r>
              <a:rPr lang="zh-TW" altLang="zh-TW" sz="2700" dirty="0"/>
              <a:t>月，刊於《臺灣文獻》第</a:t>
            </a:r>
            <a:r>
              <a:rPr lang="en-US" altLang="zh-TW" sz="2700" dirty="0"/>
              <a:t>47</a:t>
            </a:r>
            <a:r>
              <a:rPr lang="zh-TW" altLang="zh-TW" sz="2700" dirty="0"/>
              <a:t>卷</a:t>
            </a:r>
            <a:r>
              <a:rPr lang="en-US" altLang="zh-TW" sz="2700" dirty="0"/>
              <a:t>1</a:t>
            </a:r>
            <a:r>
              <a:rPr lang="zh-TW" altLang="zh-TW" sz="2700" dirty="0"/>
              <a:t>期），總共收錄了歌仔</a:t>
            </a:r>
            <a:r>
              <a:rPr lang="en-US" altLang="zh-TW" sz="2700" dirty="0"/>
              <a:t>1479 </a:t>
            </a:r>
            <a:r>
              <a:rPr lang="zh-TW" altLang="zh-TW" sz="2700" dirty="0"/>
              <a:t>本，成立「閩南語俗曲唱本歌仔冊全文資料庫」，網址：</a:t>
            </a:r>
            <a:r>
              <a:rPr lang="en-US" altLang="zh-TW" sz="2700" dirty="0">
                <a:hlinkClick r:id="rId2"/>
              </a:rPr>
              <a:t>http://www32.ocn.ne.jp/~sunliong</a:t>
            </a:r>
            <a:r>
              <a:rPr lang="en-US" altLang="zh-TW" sz="2700" dirty="0" smtClean="0">
                <a:hlinkClick r:id="rId2"/>
              </a:rPr>
              <a:t>/</a:t>
            </a:r>
            <a:r>
              <a:rPr lang="en-US" altLang="zh-TW" sz="2700" dirty="0" smtClean="0"/>
              <a:t> </a:t>
            </a:r>
            <a:r>
              <a:rPr lang="zh-TW" altLang="zh-TW" sz="2700" dirty="0" smtClean="0"/>
              <a:t>，</a:t>
            </a:r>
            <a:r>
              <a:rPr lang="zh-TW" altLang="zh-TW" sz="2700" dirty="0"/>
              <a:t>這在目前可說是最完整的。</a:t>
            </a:r>
          </a:p>
          <a:p>
            <a:pPr marL="719138" indent="-719138" eaLnBrk="1" fontAlgn="auto" hangingPunct="1">
              <a:spcAft>
                <a:spcPts val="0"/>
              </a:spcAft>
              <a:buFont typeface="Brush Script MT" pitchFamily="66" charset="0"/>
              <a:buNone/>
              <a:defRPr/>
            </a:pPr>
            <a:r>
              <a:rPr lang="zh-TW" altLang="zh-TW" sz="2700" dirty="0"/>
              <a:t>（五）筆者於</a:t>
            </a:r>
            <a:r>
              <a:rPr lang="en-US" altLang="zh-TW" sz="2700" dirty="0"/>
              <a:t>1995</a:t>
            </a:r>
            <a:r>
              <a:rPr lang="zh-TW" altLang="zh-TW" sz="2700" dirty="0"/>
              <a:t>年執行文建會計畫，編纂《閩南說唱歌仔（唸歌）資料彙編》，共計</a:t>
            </a:r>
            <a:r>
              <a:rPr lang="en-US" altLang="zh-TW" sz="2700" dirty="0"/>
              <a:t>29</a:t>
            </a:r>
            <a:r>
              <a:rPr lang="zh-TW" altLang="zh-TW" sz="2700" dirty="0"/>
              <a:t>冊</a:t>
            </a:r>
            <a:r>
              <a:rPr lang="en-US" altLang="zh-TW" sz="2700" dirty="0"/>
              <a:t>374</a:t>
            </a:r>
            <a:r>
              <a:rPr lang="zh-TW" altLang="zh-TW" sz="2700" dirty="0"/>
              <a:t>種歌仔冊，除書面資料外，尚有有聲資料，除了現存說唱藝人（即歌仔仙）的訪問錄音資料外，個人多年來蒐集所得，共計唱片八種，錄音帶七十種一百八十多卷。</a:t>
            </a:r>
          </a:p>
          <a:p>
            <a:pPr marL="719138" indent="-719138" eaLnBrk="1" fontAlgn="auto" hangingPunct="1">
              <a:spcAft>
                <a:spcPts val="0"/>
              </a:spcAft>
              <a:buFont typeface="Brush Script MT" pitchFamily="66" charset="0"/>
              <a:buNone/>
              <a:defRPr/>
            </a:pPr>
            <a:r>
              <a:rPr lang="zh-TW" altLang="zh-TW" sz="2700" dirty="0"/>
              <a:t>（六）</a:t>
            </a:r>
            <a:r>
              <a:rPr lang="en-US" altLang="zh-TW" sz="2700" dirty="0"/>
              <a:t>2004</a:t>
            </a:r>
            <a:r>
              <a:rPr lang="zh-TW" altLang="zh-TW" sz="2700" dirty="0"/>
              <a:t>年</a:t>
            </a:r>
            <a:r>
              <a:rPr lang="en-US" altLang="zh-TW" sz="2700" dirty="0"/>
              <a:t>6</a:t>
            </a:r>
            <a:r>
              <a:rPr lang="zh-TW" altLang="zh-TW" sz="2700" dirty="0"/>
              <a:t>月楊雲萍先生所藏歌仔冊</a:t>
            </a:r>
            <a:r>
              <a:rPr lang="en-US" altLang="zh-TW" sz="2700" dirty="0"/>
              <a:t>766</a:t>
            </a:r>
            <a:r>
              <a:rPr lang="zh-TW" altLang="zh-TW" sz="2700" dirty="0"/>
              <a:t>冊，捐贈臺灣大學圖書館特藏組，臺大圖書館數位化計畫中的「臺灣大學深化臺灣研究核心</a:t>
            </a:r>
            <a:r>
              <a:rPr lang="en-US" altLang="zh-TW" sz="2700" dirty="0"/>
              <a:t>--</a:t>
            </a:r>
            <a:r>
              <a:rPr lang="zh-TW" altLang="zh-TW" sz="2700" dirty="0"/>
              <a:t>典藏數位化計畫」已將其中</a:t>
            </a:r>
            <a:r>
              <a:rPr lang="en-US" altLang="zh-TW" sz="2700" dirty="0"/>
              <a:t>400</a:t>
            </a:r>
            <a:r>
              <a:rPr lang="zh-TW" altLang="zh-TW" sz="2700" dirty="0"/>
              <a:t>本歌仔冊掃瞄上網，供讀者參考。</a:t>
            </a:r>
          </a:p>
          <a:p>
            <a:pPr marL="274320" indent="-274320" eaLnBrk="1" fontAlgn="auto" hangingPunct="1">
              <a:spcAft>
                <a:spcPts val="0"/>
              </a:spcAft>
              <a:defRPr/>
            </a:pPr>
            <a:endParaRPr lang="zh-TW" altLang="en-US" dirty="0"/>
          </a:p>
        </p:txBody>
      </p:sp>
      <p:sp>
        <p:nvSpPr>
          <p:cNvPr id="2" name="投影片編號版面配置區 1"/>
          <p:cNvSpPr>
            <a:spLocks noGrp="1"/>
          </p:cNvSpPr>
          <p:nvPr>
            <p:ph type="sldNum" sz="quarter" idx="12"/>
          </p:nvPr>
        </p:nvSpPr>
        <p:spPr/>
        <p:txBody>
          <a:bodyPr/>
          <a:lstStyle/>
          <a:p>
            <a:pPr>
              <a:defRPr/>
            </a:pPr>
            <a:fld id="{23F5640D-3FA0-4808-AE63-2A99A05CA757}" type="slidenum">
              <a:rPr lang="en-US" altLang="zh-TW" smtClean="0"/>
              <a:pPr>
                <a:defRPr/>
              </a:pPr>
              <a:t>13</a:t>
            </a:fld>
            <a:endParaRPr lang="en-US" altLang="zh-TW"/>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a:xfrm>
            <a:off x="1095375" y="817563"/>
            <a:ext cx="6964363" cy="882650"/>
          </a:xfrm>
        </p:spPr>
        <p:txBody>
          <a:bodyPr/>
          <a:lstStyle/>
          <a:p>
            <a:pPr eaLnBrk="1" hangingPunct="1"/>
            <a:r>
              <a:rPr lang="zh-TW" altLang="zh-TW" sz="3800" smtClean="0">
                <a:latin typeface="華康彩帶體" pitchFamily="81" charset="-120"/>
                <a:ea typeface="華康彩帶體" pitchFamily="81" charset="-120"/>
              </a:rPr>
              <a:t>五、臺灣閩南語說唱歌仔的價值</a:t>
            </a:r>
            <a:endParaRPr lang="zh-TW" altLang="en-US" sz="3800" smtClean="0">
              <a:latin typeface="華康彩帶體" pitchFamily="81" charset="-120"/>
              <a:ea typeface="華康彩帶體" pitchFamily="81" charset="-120"/>
            </a:endParaRPr>
          </a:p>
        </p:txBody>
      </p:sp>
      <p:sp>
        <p:nvSpPr>
          <p:cNvPr id="3" name="內容版面配置區 2"/>
          <p:cNvSpPr>
            <a:spLocks noGrp="1"/>
          </p:cNvSpPr>
          <p:nvPr>
            <p:ph idx="1"/>
          </p:nvPr>
        </p:nvSpPr>
        <p:spPr>
          <a:xfrm>
            <a:off x="900113" y="1700213"/>
            <a:ext cx="7200900" cy="4537075"/>
          </a:xfrm>
        </p:spPr>
        <p:txBody>
          <a:bodyPr rtlCol="0">
            <a:normAutofit fontScale="92500"/>
          </a:bodyPr>
          <a:lstStyle/>
          <a:p>
            <a:pPr marL="0" indent="0" eaLnBrk="1" fontAlgn="auto" hangingPunct="1">
              <a:spcAft>
                <a:spcPts val="0"/>
              </a:spcAft>
              <a:buFont typeface="Brush Script MT" pitchFamily="66" charset="0"/>
              <a:buNone/>
              <a:defRPr/>
            </a:pPr>
            <a:r>
              <a:rPr lang="zh-TW" altLang="zh-TW" sz="2200" dirty="0"/>
              <a:t>（一）</a:t>
            </a:r>
            <a:r>
              <a:rPr lang="zh-TW" altLang="zh-TW" sz="2200" b="1" dirty="0">
                <a:solidFill>
                  <a:schemeClr val="accent2"/>
                </a:solidFill>
              </a:rPr>
              <a:t>文學上的價值</a:t>
            </a:r>
            <a:r>
              <a:rPr lang="zh-TW" altLang="zh-TW" sz="2200" dirty="0"/>
              <a:t>：可供歌謠體製和素材母題的研究。</a:t>
            </a:r>
          </a:p>
          <a:p>
            <a:pPr marL="719138" indent="-719138" eaLnBrk="1" fontAlgn="auto" hangingPunct="1">
              <a:spcAft>
                <a:spcPts val="0"/>
              </a:spcAft>
              <a:buFont typeface="Brush Script MT" pitchFamily="66" charset="0"/>
              <a:buNone/>
              <a:defRPr/>
            </a:pPr>
            <a:r>
              <a:rPr lang="zh-TW" altLang="zh-TW" sz="2200" dirty="0"/>
              <a:t>（二）</a:t>
            </a:r>
            <a:r>
              <a:rPr lang="zh-TW" altLang="zh-TW" sz="2200" b="1" dirty="0">
                <a:solidFill>
                  <a:schemeClr val="accent2"/>
                </a:solidFill>
              </a:rPr>
              <a:t>民族音樂學上的價值</a:t>
            </a:r>
            <a:r>
              <a:rPr lang="zh-TW" altLang="zh-TW" sz="2200" dirty="0"/>
              <a:t>：歌仔先在基本曲調上產生了豐富而複雜的變奏形式，形成民族樂人的傑出傳統，深具民族音樂學上的價值</a:t>
            </a:r>
            <a:r>
              <a:rPr lang="zh-TW" altLang="zh-TW" sz="2200" dirty="0" smtClean="0"/>
              <a:t>。</a:t>
            </a:r>
            <a:r>
              <a:rPr lang="zh-TW" altLang="en-US" sz="1700" dirty="0"/>
              <a:t>呂柳</a:t>
            </a:r>
            <a:r>
              <a:rPr lang="zh-TW" altLang="en-US" sz="1700" dirty="0" smtClean="0"/>
              <a:t>仙勸世歌   陳達思想起</a:t>
            </a:r>
            <a:endParaRPr lang="zh-TW" altLang="zh-TW" sz="1700" dirty="0"/>
          </a:p>
          <a:p>
            <a:pPr marL="719138" indent="-719138" eaLnBrk="1" fontAlgn="auto" hangingPunct="1">
              <a:spcAft>
                <a:spcPts val="0"/>
              </a:spcAft>
              <a:buFont typeface="Brush Script MT" pitchFamily="66" charset="0"/>
              <a:buNone/>
              <a:defRPr/>
            </a:pPr>
            <a:r>
              <a:rPr lang="zh-TW" altLang="zh-TW" sz="2200" dirty="0"/>
              <a:t>（三）</a:t>
            </a:r>
            <a:r>
              <a:rPr lang="zh-TW" altLang="zh-TW" sz="2200" b="1" dirty="0">
                <a:solidFill>
                  <a:schemeClr val="accent2"/>
                </a:solidFill>
              </a:rPr>
              <a:t>語言學上的價值</a:t>
            </a:r>
            <a:r>
              <a:rPr lang="zh-TW" altLang="zh-TW" sz="2200" dirty="0"/>
              <a:t>：臺灣閩南語說唱文學「歌仔」是以漳泉俗語土腔編成白話，所以其中保留了許多方言和俗語。</a:t>
            </a:r>
          </a:p>
          <a:p>
            <a:pPr marL="719138" indent="-719138" eaLnBrk="1" fontAlgn="auto" hangingPunct="1">
              <a:spcAft>
                <a:spcPts val="0"/>
              </a:spcAft>
              <a:buFont typeface="Brush Script MT" pitchFamily="66" charset="0"/>
              <a:buNone/>
              <a:defRPr/>
            </a:pPr>
            <a:r>
              <a:rPr lang="zh-TW" altLang="zh-TW" sz="2200" dirty="0"/>
              <a:t>（四）</a:t>
            </a:r>
            <a:r>
              <a:rPr lang="zh-TW" altLang="zh-TW" sz="2200" b="1" dirty="0">
                <a:solidFill>
                  <a:schemeClr val="accent2"/>
                </a:solidFill>
              </a:rPr>
              <a:t>社會、宗教、禮俗上的價值</a:t>
            </a:r>
            <a:r>
              <a:rPr lang="zh-TW" altLang="zh-TW" sz="2200" dirty="0"/>
              <a:t>：臺灣閩南語歌仔的內容非常廣泛，有記載社會現象的，有記載宗教活動的，更有涉及生活禮俗的，在在可提供社會學者或民俗學者的研究參考。</a:t>
            </a:r>
          </a:p>
          <a:p>
            <a:pPr marL="719138" indent="-719138" eaLnBrk="1" fontAlgn="auto" hangingPunct="1">
              <a:spcAft>
                <a:spcPts val="0"/>
              </a:spcAft>
              <a:buFont typeface="Brush Script MT" pitchFamily="66" charset="0"/>
              <a:buNone/>
              <a:defRPr/>
            </a:pPr>
            <a:r>
              <a:rPr lang="zh-TW" altLang="zh-TW" sz="2200" dirty="0"/>
              <a:t>（五）</a:t>
            </a:r>
            <a:r>
              <a:rPr lang="zh-TW" altLang="zh-TW" sz="2200" b="1" dirty="0">
                <a:solidFill>
                  <a:schemeClr val="accent2"/>
                </a:solidFill>
              </a:rPr>
              <a:t>史料上的價值</a:t>
            </a:r>
            <a:r>
              <a:rPr lang="zh-TW" altLang="zh-TW" sz="2200" dirty="0"/>
              <a:t>：臺灣閩南語說唱文學「歌仔」有很多是根據當時史事或當時該地新聞所改編的，這些「歌仔」所記載的史事可供研究歷史者之參考，深具史料價值</a:t>
            </a:r>
            <a:r>
              <a:rPr lang="zh-TW" altLang="zh-TW" sz="2200" dirty="0" smtClean="0"/>
              <a:t>。</a:t>
            </a:r>
            <a:endParaRPr lang="zh-TW" altLang="zh-TW" sz="2200" dirty="0"/>
          </a:p>
          <a:p>
            <a:pPr marL="274320" indent="-274320" eaLnBrk="1" fontAlgn="auto" hangingPunct="1">
              <a:spcAft>
                <a:spcPts val="0"/>
              </a:spcAft>
              <a:defRPr/>
            </a:pPr>
            <a:endParaRPr lang="zh-TW" altLang="en-US" dirty="0"/>
          </a:p>
        </p:txBody>
      </p:sp>
      <p:sp>
        <p:nvSpPr>
          <p:cNvPr id="2" name="投影片編號版面配置區 1"/>
          <p:cNvSpPr>
            <a:spLocks noGrp="1"/>
          </p:cNvSpPr>
          <p:nvPr>
            <p:ph type="sldNum" sz="quarter" idx="12"/>
          </p:nvPr>
        </p:nvSpPr>
        <p:spPr/>
        <p:txBody>
          <a:bodyPr/>
          <a:lstStyle/>
          <a:p>
            <a:pPr>
              <a:defRPr/>
            </a:pPr>
            <a:fld id="{23F5640D-3FA0-4808-AE63-2A99A05CA757}" type="slidenum">
              <a:rPr lang="en-US" altLang="zh-TW" smtClean="0"/>
              <a:pPr>
                <a:defRPr/>
              </a:pPr>
              <a:t>14</a:t>
            </a:fld>
            <a:endParaRPr lang="en-US" altLang="zh-TW"/>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extLst>
              <a:ext uri="{BEBA8EAE-BF5A-486C-A8C5-ECC9F3942E4B}">
                <a14:imgProps xmlns:a14="http://schemas.microsoft.com/office/drawing/2010/main">
                  <a14:imgLayer r:embed="rId3">
                    <a14:imgEffect>
                      <a14:artisticCrisscrossEtching trans="42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zh-TW" altLang="en-US" dirty="0" smtClean="0">
                <a:effectLst>
                  <a:outerShdw blurRad="38100" dist="38100" dir="2700000" algn="tl">
                    <a:srgbClr val="C0C0C0"/>
                  </a:outerShdw>
                </a:effectLst>
                <a:ea typeface="文鼎新藝體" pitchFamily="49" charset="-120"/>
              </a:rPr>
              <a:t>臺 灣 民 主 歌</a:t>
            </a:r>
            <a:r>
              <a:rPr lang="zh-TW" altLang="en-US" dirty="0" smtClean="0"/>
              <a:t> </a:t>
            </a:r>
          </a:p>
        </p:txBody>
      </p:sp>
      <p:sp>
        <p:nvSpPr>
          <p:cNvPr id="6147" name="Rectangle 3"/>
          <p:cNvSpPr>
            <a:spLocks noGrp="1" noChangeArrowheads="1"/>
          </p:cNvSpPr>
          <p:nvPr>
            <p:ph type="body" idx="1"/>
          </p:nvPr>
        </p:nvSpPr>
        <p:spPr>
          <a:xfrm>
            <a:off x="323850" y="1484313"/>
            <a:ext cx="8507413" cy="4641850"/>
          </a:xfrm>
        </p:spPr>
        <p:txBody>
          <a:bodyPr/>
          <a:lstStyle/>
          <a:p>
            <a:pPr eaLnBrk="1" hangingPunct="1">
              <a:lnSpc>
                <a:spcPct val="80000"/>
              </a:lnSpc>
              <a:defRPr/>
            </a:pPr>
            <a:r>
              <a:rPr lang="zh-TW" altLang="en-US" sz="2400" dirty="0" smtClean="0">
                <a:effectLst>
                  <a:outerShdw blurRad="38100" dist="38100" dir="2700000" algn="tl">
                    <a:srgbClr val="C0C0C0"/>
                  </a:outerShdw>
                </a:effectLst>
                <a:latin typeface="標楷體" pitchFamily="65" charset="-120"/>
                <a:ea typeface="標楷體" pitchFamily="65" charset="-120"/>
              </a:rPr>
              <a:t>臺灣民主歌是一首「七言歌仔」。</a:t>
            </a:r>
          </a:p>
          <a:p>
            <a:pPr eaLnBrk="1" hangingPunct="1">
              <a:lnSpc>
                <a:spcPct val="80000"/>
              </a:lnSpc>
              <a:buFontTx/>
              <a:buNone/>
              <a:defRPr/>
            </a:pPr>
            <a:endParaRPr lang="zh-TW" altLang="en-US" sz="2400" dirty="0" smtClean="0">
              <a:effectLst>
                <a:outerShdw blurRad="38100" dist="38100" dir="2700000" algn="tl">
                  <a:srgbClr val="C0C0C0"/>
                </a:outerShdw>
              </a:effectLst>
              <a:latin typeface="標楷體" pitchFamily="65" charset="-120"/>
              <a:ea typeface="標楷體" pitchFamily="65" charset="-120"/>
            </a:endParaRPr>
          </a:p>
          <a:p>
            <a:pPr eaLnBrk="1" hangingPunct="1">
              <a:lnSpc>
                <a:spcPct val="80000"/>
              </a:lnSpc>
              <a:defRPr/>
            </a:pPr>
            <a:r>
              <a:rPr lang="zh-TW" altLang="en-US" sz="2400" dirty="0" smtClean="0">
                <a:effectLst>
                  <a:outerShdw blurRad="38100" dist="38100" dir="2700000" algn="tl">
                    <a:srgbClr val="C0C0C0"/>
                  </a:outerShdw>
                </a:effectLst>
                <a:latin typeface="標楷體" pitchFamily="65" charset="-120"/>
                <a:ea typeface="標楷體" pitchFamily="65" charset="-120"/>
              </a:rPr>
              <a:t>敘述光緒二十一年（</a:t>
            </a:r>
            <a:r>
              <a:rPr lang="en-US" altLang="zh-TW" sz="2400" dirty="0" smtClean="0">
                <a:effectLst>
                  <a:outerShdw blurRad="38100" dist="38100" dir="2700000" algn="tl">
                    <a:srgbClr val="C0C0C0"/>
                  </a:outerShdw>
                </a:effectLst>
                <a:latin typeface="標楷體" pitchFamily="65" charset="-120"/>
                <a:ea typeface="標楷體" pitchFamily="65" charset="-120"/>
              </a:rPr>
              <a:t>1895</a:t>
            </a:r>
            <a:r>
              <a:rPr lang="zh-TW" altLang="en-US" sz="2400" dirty="0" smtClean="0">
                <a:effectLst>
                  <a:outerShdw blurRad="38100" dist="38100" dir="2700000" algn="tl">
                    <a:srgbClr val="C0C0C0"/>
                  </a:outerShdw>
                </a:effectLst>
                <a:latin typeface="標楷體" pitchFamily="65" charset="-120"/>
                <a:ea typeface="標楷體" pitchFamily="65" charset="-120"/>
              </a:rPr>
              <a:t>）台灣紳民不滿清廷將台灣割讓給日本，成立台灣民主國以抗拒日本之接收與統治的經過。</a:t>
            </a:r>
          </a:p>
          <a:p>
            <a:pPr eaLnBrk="1" hangingPunct="1">
              <a:lnSpc>
                <a:spcPct val="80000"/>
              </a:lnSpc>
              <a:buFontTx/>
              <a:buNone/>
              <a:defRPr/>
            </a:pPr>
            <a:endParaRPr lang="zh-TW" altLang="en-US" sz="2400" dirty="0" smtClean="0">
              <a:effectLst>
                <a:outerShdw blurRad="38100" dist="38100" dir="2700000" algn="tl">
                  <a:srgbClr val="C0C0C0"/>
                </a:outerShdw>
              </a:effectLst>
              <a:latin typeface="標楷體" pitchFamily="65" charset="-120"/>
              <a:ea typeface="標楷體" pitchFamily="65" charset="-120"/>
            </a:endParaRPr>
          </a:p>
          <a:p>
            <a:pPr eaLnBrk="1" hangingPunct="1">
              <a:lnSpc>
                <a:spcPct val="80000"/>
              </a:lnSpc>
              <a:defRPr/>
            </a:pPr>
            <a:r>
              <a:rPr lang="zh-TW" altLang="en-US" sz="2400" dirty="0" smtClean="0">
                <a:effectLst>
                  <a:outerShdw blurRad="38100" dist="38100" dir="2700000" algn="tl">
                    <a:srgbClr val="C0C0C0"/>
                  </a:outerShdw>
                </a:effectLst>
                <a:latin typeface="標楷體" pitchFamily="65" charset="-120"/>
                <a:ea typeface="標楷體" pitchFamily="65" charset="-120"/>
              </a:rPr>
              <a:t>全篇六百九十句，四千八百三十言。</a:t>
            </a:r>
          </a:p>
          <a:p>
            <a:pPr eaLnBrk="1" hangingPunct="1">
              <a:lnSpc>
                <a:spcPct val="80000"/>
              </a:lnSpc>
              <a:defRPr/>
            </a:pPr>
            <a:endParaRPr lang="zh-TW" altLang="en-US" sz="2400" dirty="0" smtClean="0">
              <a:effectLst>
                <a:outerShdw blurRad="38100" dist="38100" dir="2700000" algn="tl">
                  <a:srgbClr val="C0C0C0"/>
                </a:outerShdw>
              </a:effectLst>
              <a:latin typeface="標楷體" pitchFamily="65" charset="-120"/>
              <a:ea typeface="標楷體" pitchFamily="65" charset="-120"/>
            </a:endParaRPr>
          </a:p>
          <a:p>
            <a:pPr eaLnBrk="1" hangingPunct="1">
              <a:lnSpc>
                <a:spcPct val="80000"/>
              </a:lnSpc>
              <a:defRPr/>
            </a:pPr>
            <a:r>
              <a:rPr lang="zh-TW" altLang="en-US" sz="2400" dirty="0" smtClean="0">
                <a:effectLst>
                  <a:outerShdw blurRad="38100" dist="38100" dir="2700000" algn="tl">
                    <a:srgbClr val="C0C0C0"/>
                  </a:outerShdw>
                </a:effectLst>
                <a:latin typeface="標楷體" pitchFamily="65" charset="-120"/>
                <a:ea typeface="標楷體" pitchFamily="65" charset="-120"/>
              </a:rPr>
              <a:t>基隆位居台灣頭，日本軍隊懍於港口四週設有重礮防守，不敢遽爾入港，改由基隆後方，防衛薄弱的澳底登陸，繞道三貂嶺，改占九份、瑞芳後，再進攻基隆；民主國總統唐景崧於五月十二日夜裡逃亡。民間藝人將其所見所聞編成「歌仔」，內容情節雖與文獻史料有所出入，但表現的正是民間的思想與情感，值得吾人參考。</a:t>
            </a:r>
          </a:p>
        </p:txBody>
      </p:sp>
      <p:sp>
        <p:nvSpPr>
          <p:cNvPr id="23556" name="文字方塊 3"/>
          <p:cNvSpPr txBox="1">
            <a:spLocks noChangeArrowheads="1"/>
          </p:cNvSpPr>
          <p:nvPr/>
        </p:nvSpPr>
        <p:spPr bwMode="auto">
          <a:xfrm>
            <a:off x="179388" y="188913"/>
            <a:ext cx="1152525" cy="5222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zh-TW" altLang="en-US" sz="2800">
                <a:latin typeface="華康儷中黑" pitchFamily="49" charset="-120"/>
                <a:ea typeface="華康儷中黑" pitchFamily="49" charset="-120"/>
              </a:rPr>
              <a:t>結 語</a:t>
            </a:r>
          </a:p>
        </p:txBody>
      </p:sp>
      <p:sp>
        <p:nvSpPr>
          <p:cNvPr id="2" name="投影片編號版面配置區 1"/>
          <p:cNvSpPr>
            <a:spLocks noGrp="1"/>
          </p:cNvSpPr>
          <p:nvPr>
            <p:ph type="sldNum" sz="quarter" idx="12"/>
          </p:nvPr>
        </p:nvSpPr>
        <p:spPr/>
        <p:txBody>
          <a:bodyPr/>
          <a:lstStyle/>
          <a:p>
            <a:pPr>
              <a:defRPr/>
            </a:pPr>
            <a:fld id="{031BD061-6C25-46EF-80E2-AD0D861FABD9}" type="slidenum">
              <a:rPr lang="en-US" altLang="zh-TW" smtClean="0"/>
              <a:pPr>
                <a:defRPr/>
              </a:pPr>
              <a:t>15</a:t>
            </a:fld>
            <a:endParaRPr lang="en-US" altLang="zh-TW"/>
          </a:p>
        </p:txBody>
      </p:sp>
      <p:grpSp>
        <p:nvGrpSpPr>
          <p:cNvPr id="4" name="群組 3"/>
          <p:cNvGrpSpPr/>
          <p:nvPr/>
        </p:nvGrpSpPr>
        <p:grpSpPr>
          <a:xfrm>
            <a:off x="0" y="6642556"/>
            <a:ext cx="2508936" cy="215444"/>
            <a:chOff x="5789224" y="3213555"/>
            <a:chExt cx="2508936" cy="215444"/>
          </a:xfrm>
        </p:grpSpPr>
        <p:pic>
          <p:nvPicPr>
            <p:cNvPr id="6" name="圖片 5" descr="http://ocw.aca.ntu.edu.tw/ntu-ocw/files/copyright-img/CC_by-nc-nd_2.5_tw.png">
              <a:hlinkClick r:id="rId4" tgtFrame="&quot;_blank&quo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89224" y="3214406"/>
              <a:ext cx="510968" cy="180000"/>
            </a:xfrm>
            <a:prstGeom prst="rect">
              <a:avLst/>
            </a:prstGeom>
            <a:noFill/>
            <a:ln>
              <a:noFill/>
            </a:ln>
          </p:spPr>
        </p:pic>
        <p:sp>
          <p:nvSpPr>
            <p:cNvPr id="3" name="矩形 2"/>
            <p:cNvSpPr/>
            <p:nvPr/>
          </p:nvSpPr>
          <p:spPr>
            <a:xfrm>
              <a:off x="6300192" y="3213555"/>
              <a:ext cx="1997968" cy="215444"/>
            </a:xfrm>
            <a:prstGeom prst="rect">
              <a:avLst/>
            </a:prstGeom>
          </p:spPr>
          <p:txBody>
            <a:bodyPr wrap="square">
              <a:spAutoFit/>
            </a:bodyPr>
            <a:lstStyle/>
            <a:p>
              <a:r>
                <a:rPr lang="en-US" altLang="zh-TW" sz="800" dirty="0" smtClean="0"/>
                <a:t>Flickr</a:t>
              </a:r>
              <a:r>
                <a:rPr lang="zh-TW" altLang="en-US" sz="800" dirty="0"/>
                <a:t> </a:t>
              </a:r>
              <a:r>
                <a:rPr lang="zh-TW" altLang="zh-TW" sz="800" dirty="0" smtClean="0"/>
                <a:t>棟樑</a:t>
              </a:r>
              <a:r>
                <a:rPr lang="zh-TW" altLang="zh-TW" sz="800" dirty="0"/>
                <a:t>‧</a:t>
              </a:r>
              <a:r>
                <a:rPr lang="en-US" altLang="zh-TW" sz="800" dirty="0"/>
                <a:t>Harry</a:t>
              </a:r>
              <a:r>
                <a:rPr lang="zh-TW" altLang="zh-TW" sz="800" dirty="0"/>
                <a:t>‧黃基峰‧</a:t>
              </a:r>
              <a:r>
                <a:rPr lang="en-US" altLang="zh-TW" sz="800" dirty="0"/>
                <a:t>Taiwan</a:t>
              </a:r>
              <a:endParaRPr lang="zh-TW" altLang="zh-TW" sz="800" dirty="0"/>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BEBA8EAE-BF5A-486C-A8C5-ECC9F3942E4B}">
                <a14:imgProps xmlns:a14="http://schemas.microsoft.com/office/drawing/2010/main">
                  <a14:imgLayer r:embed="rId4">
                    <a14:imgEffect>
                      <a14:brightnessContrast bright="-39000" contrast="-4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24749" y="4811708"/>
            <a:ext cx="1463675" cy="202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77023" y="5330820"/>
            <a:ext cx="1927225"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8" name="Rectangle 3"/>
          <p:cNvSpPr>
            <a:spLocks noGrp="1" noChangeArrowheads="1"/>
          </p:cNvSpPr>
          <p:nvPr>
            <p:ph type="body" idx="1"/>
          </p:nvPr>
        </p:nvSpPr>
        <p:spPr>
          <a:xfrm>
            <a:off x="323850" y="404813"/>
            <a:ext cx="8820150" cy="4525962"/>
          </a:xfrm>
        </p:spPr>
        <p:txBody>
          <a:bodyPr/>
          <a:lstStyle/>
          <a:p>
            <a:pPr eaLnBrk="1" hangingPunct="1">
              <a:lnSpc>
                <a:spcPct val="80000"/>
              </a:lnSpc>
              <a:buFontTx/>
              <a:buNone/>
            </a:pPr>
            <a:r>
              <a:rPr lang="zh-TW" altLang="en-US" sz="2100" b="1" dirty="0" smtClean="0">
                <a:solidFill>
                  <a:srgbClr val="FFFF00"/>
                </a:solidFill>
                <a:ea typeface="標楷體" pitchFamily="65" charset="-120"/>
              </a:rPr>
              <a:t>說出清朝一條代，邊出一歌唱出來。台灣事志天下知，造起火車先出來。</a:t>
            </a:r>
          </a:p>
          <a:p>
            <a:pPr eaLnBrk="1" hangingPunct="1">
              <a:lnSpc>
                <a:spcPct val="80000"/>
              </a:lnSpc>
              <a:buFontTx/>
              <a:buNone/>
            </a:pPr>
            <a:endParaRPr lang="zh-TW" altLang="en-US" sz="2100" b="1" dirty="0" smtClean="0">
              <a:solidFill>
                <a:srgbClr val="FFFF00"/>
              </a:solidFill>
              <a:ea typeface="標楷體" pitchFamily="65" charset="-120"/>
            </a:endParaRPr>
          </a:p>
          <a:p>
            <a:pPr eaLnBrk="1" hangingPunct="1">
              <a:lnSpc>
                <a:spcPct val="80000"/>
              </a:lnSpc>
              <a:buFontTx/>
              <a:buNone/>
            </a:pPr>
            <a:r>
              <a:rPr lang="zh-TW" altLang="en-US" sz="2100" b="1" dirty="0" smtClean="0">
                <a:solidFill>
                  <a:srgbClr val="FFFF00"/>
                </a:solidFill>
                <a:ea typeface="標楷體" pitchFamily="65" charset="-120"/>
              </a:rPr>
              <a:t>新造火車行鐵枝，無腳能行不真奇。欽差設計思計致，百姓聞名少念伊。</a:t>
            </a:r>
          </a:p>
          <a:p>
            <a:pPr eaLnBrk="1" hangingPunct="1">
              <a:lnSpc>
                <a:spcPct val="80000"/>
              </a:lnSpc>
              <a:buFontTx/>
              <a:buNone/>
            </a:pPr>
            <a:endParaRPr lang="zh-TW" altLang="en-US" sz="2100" b="1" dirty="0" smtClean="0">
              <a:solidFill>
                <a:srgbClr val="FFFF00"/>
              </a:solidFill>
              <a:ea typeface="標楷體" pitchFamily="65" charset="-120"/>
            </a:endParaRPr>
          </a:p>
          <a:p>
            <a:pPr eaLnBrk="1" hangingPunct="1">
              <a:lnSpc>
                <a:spcPct val="80000"/>
              </a:lnSpc>
              <a:buFontTx/>
              <a:buNone/>
            </a:pPr>
            <a:r>
              <a:rPr lang="zh-TW" altLang="en-US" sz="2100" b="1" dirty="0" smtClean="0">
                <a:solidFill>
                  <a:srgbClr val="FFFF00"/>
                </a:solidFill>
                <a:ea typeface="標楷體" pitchFamily="65" charset="-120"/>
              </a:rPr>
              <a:t>百般心神用一疼，造起火車卜再人。就看日子卜興工，各位路頭設票房。</a:t>
            </a:r>
          </a:p>
          <a:p>
            <a:pPr eaLnBrk="1" hangingPunct="1">
              <a:lnSpc>
                <a:spcPct val="80000"/>
              </a:lnSpc>
              <a:buFontTx/>
              <a:buNone/>
            </a:pPr>
            <a:endParaRPr lang="zh-TW" altLang="en-US" sz="2100" b="1" dirty="0" smtClean="0">
              <a:solidFill>
                <a:srgbClr val="FFFF00"/>
              </a:solidFill>
              <a:ea typeface="標楷體" pitchFamily="65" charset="-120"/>
            </a:endParaRPr>
          </a:p>
          <a:p>
            <a:pPr eaLnBrk="1" hangingPunct="1">
              <a:lnSpc>
                <a:spcPct val="80000"/>
              </a:lnSpc>
              <a:buFontTx/>
              <a:buNone/>
            </a:pPr>
            <a:r>
              <a:rPr lang="zh-TW" altLang="en-US" sz="2100" b="1" dirty="0" smtClean="0">
                <a:solidFill>
                  <a:srgbClr val="FFFF00"/>
                </a:solidFill>
                <a:ea typeface="標楷體" pitchFamily="65" charset="-120"/>
              </a:rPr>
              <a:t>火車卻客吹水螺，卜放盡磅著添火。大甲溪中造難過，並無賢人可收尾。</a:t>
            </a:r>
          </a:p>
          <a:p>
            <a:pPr eaLnBrk="1" hangingPunct="1">
              <a:lnSpc>
                <a:spcPct val="80000"/>
              </a:lnSpc>
              <a:buFontTx/>
              <a:buNone/>
            </a:pPr>
            <a:endParaRPr lang="zh-TW" altLang="en-US" sz="2100" b="1" dirty="0" smtClean="0">
              <a:solidFill>
                <a:srgbClr val="FFFF00"/>
              </a:solidFill>
              <a:ea typeface="標楷體" pitchFamily="65" charset="-120"/>
            </a:endParaRPr>
          </a:p>
          <a:p>
            <a:pPr eaLnBrk="1" hangingPunct="1">
              <a:lnSpc>
                <a:spcPct val="80000"/>
              </a:lnSpc>
              <a:buFontTx/>
              <a:buNone/>
            </a:pPr>
            <a:r>
              <a:rPr lang="zh-TW" altLang="en-US" sz="2100" b="1" dirty="0" smtClean="0">
                <a:solidFill>
                  <a:srgbClr val="FFFF00"/>
                </a:solidFill>
                <a:ea typeface="標楷體" pitchFamily="65" charset="-120"/>
              </a:rPr>
              <a:t>欽差告老到家中，壞伊手尾唐景崧。台灣千軍萬馬將，一時反背心奸雄。</a:t>
            </a:r>
          </a:p>
          <a:p>
            <a:pPr eaLnBrk="1" hangingPunct="1">
              <a:lnSpc>
                <a:spcPct val="80000"/>
              </a:lnSpc>
              <a:buFontTx/>
              <a:buNone/>
            </a:pPr>
            <a:endParaRPr lang="zh-TW" altLang="en-US" sz="2100" b="1" dirty="0" smtClean="0">
              <a:solidFill>
                <a:srgbClr val="FFFF00"/>
              </a:solidFill>
              <a:ea typeface="標楷體" pitchFamily="65" charset="-120"/>
            </a:endParaRPr>
          </a:p>
          <a:p>
            <a:pPr eaLnBrk="1" hangingPunct="1">
              <a:lnSpc>
                <a:spcPct val="80000"/>
              </a:lnSpc>
              <a:buFontTx/>
              <a:buNone/>
            </a:pPr>
            <a:r>
              <a:rPr lang="zh-TW" altLang="en-US" sz="2100" b="1" dirty="0" smtClean="0">
                <a:solidFill>
                  <a:srgbClr val="FFFF00"/>
                </a:solidFill>
                <a:ea typeface="標楷體" pitchFamily="65" charset="-120"/>
              </a:rPr>
              <a:t>鴻章東洋通日本，卜征滿州光緒君。在伊打算一半允，望卜江山對半分。</a:t>
            </a:r>
          </a:p>
          <a:p>
            <a:pPr eaLnBrk="1" hangingPunct="1">
              <a:lnSpc>
                <a:spcPct val="80000"/>
              </a:lnSpc>
              <a:buFontTx/>
              <a:buNone/>
            </a:pPr>
            <a:endParaRPr lang="zh-TW" altLang="en-US" sz="2100" b="1" dirty="0" smtClean="0">
              <a:solidFill>
                <a:srgbClr val="FFFF00"/>
              </a:solidFill>
              <a:ea typeface="標楷體" pitchFamily="65" charset="-120"/>
            </a:endParaRPr>
          </a:p>
          <a:p>
            <a:pPr eaLnBrk="1" hangingPunct="1">
              <a:lnSpc>
                <a:spcPct val="80000"/>
              </a:lnSpc>
              <a:buFontTx/>
              <a:buNone/>
            </a:pPr>
            <a:r>
              <a:rPr lang="zh-TW" altLang="en-US" sz="2100" b="1" dirty="0" smtClean="0">
                <a:solidFill>
                  <a:srgbClr val="FFFF00"/>
                </a:solidFill>
                <a:ea typeface="標楷體" pitchFamily="65" charset="-120"/>
              </a:rPr>
              <a:t>說到京城李鴻章，奸臣心肝真正雄。本身朝內佐宰相，何用甲伊去通商。</a:t>
            </a:r>
          </a:p>
          <a:p>
            <a:pPr eaLnBrk="1" hangingPunct="1">
              <a:lnSpc>
                <a:spcPct val="80000"/>
              </a:lnSpc>
              <a:buFontTx/>
              <a:buNone/>
            </a:pPr>
            <a:endParaRPr lang="zh-TW" altLang="en-US" sz="2100" b="1" dirty="0" smtClean="0">
              <a:solidFill>
                <a:srgbClr val="FFFF00"/>
              </a:solidFill>
              <a:ea typeface="標楷體" pitchFamily="65" charset="-120"/>
            </a:endParaRPr>
          </a:p>
          <a:p>
            <a:pPr eaLnBrk="1" hangingPunct="1">
              <a:lnSpc>
                <a:spcPct val="80000"/>
              </a:lnSpc>
              <a:buFontTx/>
              <a:buNone/>
            </a:pPr>
            <a:r>
              <a:rPr lang="en-US" altLang="zh-TW" sz="2100" b="1" dirty="0" smtClean="0">
                <a:solidFill>
                  <a:srgbClr val="FFFF00"/>
                </a:solidFill>
                <a:latin typeface="標楷體" pitchFamily="65" charset="-120"/>
                <a:ea typeface="標楷體" pitchFamily="65" charset="-120"/>
              </a:rPr>
              <a:t>…………</a:t>
            </a:r>
            <a:endParaRPr lang="en-US" altLang="zh-TW" sz="2100" b="1" dirty="0" smtClean="0">
              <a:solidFill>
                <a:srgbClr val="FFFF00"/>
              </a:solidFill>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031BD061-6C25-46EF-80E2-AD0D861FABD9}" type="slidenum">
              <a:rPr lang="en-US" altLang="zh-TW" smtClean="0"/>
              <a:pPr>
                <a:defRPr/>
              </a:pPr>
              <a:t>16</a:t>
            </a:fld>
            <a:endParaRPr lang="en-US" altLang="zh-TW" dirty="0"/>
          </a:p>
        </p:txBody>
      </p:sp>
      <p:grpSp>
        <p:nvGrpSpPr>
          <p:cNvPr id="4" name="群組 3"/>
          <p:cNvGrpSpPr/>
          <p:nvPr/>
        </p:nvGrpSpPr>
        <p:grpSpPr>
          <a:xfrm>
            <a:off x="0" y="6584945"/>
            <a:ext cx="2462523" cy="254000"/>
            <a:chOff x="2329222" y="5509043"/>
            <a:chExt cx="2462523" cy="254000"/>
          </a:xfrm>
        </p:grpSpPr>
        <p:pic>
          <p:nvPicPr>
            <p:cNvPr id="6" name="Picture 21" descr="\\140.112.59.229\資源平台\資源平台\版權\版權ICON與範例\F-公共財-book_mark_transparent-square.png">
              <a:hlinkClick r:id="rId7"/>
            </p:cNvPr>
            <p:cNvPicPr/>
            <p:nvPr/>
          </p:nvPicPr>
          <p:blipFill>
            <a:blip r:embed="rId8" cstate="email">
              <a:extLst>
                <a:ext uri="{28A0092B-C50C-407E-A947-70E740481C1C}">
                  <a14:useLocalDpi xmlns:a14="http://schemas.microsoft.com/office/drawing/2010/main"/>
                </a:ext>
              </a:extLst>
            </a:blip>
            <a:srcRect/>
            <a:stretch>
              <a:fillRect/>
            </a:stretch>
          </p:blipFill>
          <p:spPr bwMode="auto">
            <a:xfrm>
              <a:off x="2329222" y="5509043"/>
              <a:ext cx="296545" cy="254000"/>
            </a:xfrm>
            <a:prstGeom prst="rect">
              <a:avLst/>
            </a:prstGeom>
            <a:noFill/>
            <a:ln>
              <a:noFill/>
            </a:ln>
            <a:extLst/>
          </p:spPr>
        </p:pic>
        <p:sp>
          <p:nvSpPr>
            <p:cNvPr id="3" name="矩形 2"/>
            <p:cNvSpPr/>
            <p:nvPr/>
          </p:nvSpPr>
          <p:spPr>
            <a:xfrm>
              <a:off x="2625767" y="5509043"/>
              <a:ext cx="2165978" cy="230832"/>
            </a:xfrm>
            <a:prstGeom prst="rect">
              <a:avLst/>
            </a:prstGeom>
          </p:spPr>
          <p:txBody>
            <a:bodyPr wrap="none">
              <a:spAutoFit/>
            </a:bodyPr>
            <a:lstStyle/>
            <a:p>
              <a:r>
                <a:rPr lang="zh-TW" altLang="en-US" sz="900" dirty="0"/>
                <a:t>臺</a:t>
              </a:r>
              <a:r>
                <a:rPr lang="zh-TW" altLang="zh-TW" sz="900" dirty="0" smtClean="0"/>
                <a:t>灣</a:t>
              </a:r>
              <a:r>
                <a:rPr lang="zh-TW" altLang="zh-TW" sz="900" dirty="0"/>
                <a:t>民主共和國 </a:t>
              </a:r>
              <a:r>
                <a:rPr lang="zh-TW" altLang="en-US" sz="900" dirty="0" smtClean="0"/>
                <a:t>，藍天</a:t>
              </a:r>
              <a:r>
                <a:rPr lang="zh-TW" altLang="zh-TW" sz="900" dirty="0" smtClean="0"/>
                <a:t>黃</a:t>
              </a:r>
              <a:r>
                <a:rPr lang="zh-TW" altLang="zh-TW" sz="900" dirty="0"/>
                <a:t>虎</a:t>
              </a:r>
              <a:r>
                <a:rPr lang="zh-TW" altLang="zh-TW" sz="900" dirty="0" smtClean="0"/>
                <a:t>旗</a:t>
              </a:r>
              <a:r>
                <a:rPr lang="zh-TW" altLang="en-US" sz="900" dirty="0" smtClean="0"/>
                <a:t>。</a:t>
              </a:r>
              <a:r>
                <a:rPr lang="en-US" altLang="zh-TW" sz="900" dirty="0" smtClean="0"/>
                <a:t>(1895)</a:t>
              </a:r>
              <a:endParaRPr lang="zh-TW" altLang="en-US" sz="900" dirty="0"/>
            </a:p>
          </p:txBody>
        </p:sp>
      </p:grpSp>
      <p:grpSp>
        <p:nvGrpSpPr>
          <p:cNvPr id="7" name="群組 6"/>
          <p:cNvGrpSpPr/>
          <p:nvPr/>
        </p:nvGrpSpPr>
        <p:grpSpPr>
          <a:xfrm>
            <a:off x="7833579" y="4581128"/>
            <a:ext cx="1131766" cy="254000"/>
            <a:chOff x="3448859" y="5720603"/>
            <a:chExt cx="1131766" cy="254000"/>
          </a:xfrm>
        </p:grpSpPr>
        <p:pic>
          <p:nvPicPr>
            <p:cNvPr id="9" name="Picture 21" descr="\\140.112.59.229\資源平台\資源平台\版權\版權ICON與範例\F-公共財-book_mark_transparent-square.png">
              <a:hlinkClick r:id="rId7"/>
            </p:cNvPr>
            <p:cNvPicPr/>
            <p:nvPr/>
          </p:nvPicPr>
          <p:blipFill>
            <a:blip r:embed="rId8" cstate="email">
              <a:extLst>
                <a:ext uri="{28A0092B-C50C-407E-A947-70E740481C1C}">
                  <a14:useLocalDpi xmlns:a14="http://schemas.microsoft.com/office/drawing/2010/main"/>
                </a:ext>
              </a:extLst>
            </a:blip>
            <a:srcRect/>
            <a:stretch>
              <a:fillRect/>
            </a:stretch>
          </p:blipFill>
          <p:spPr bwMode="auto">
            <a:xfrm>
              <a:off x="3448859" y="5720603"/>
              <a:ext cx="296545" cy="254000"/>
            </a:xfrm>
            <a:prstGeom prst="rect">
              <a:avLst/>
            </a:prstGeom>
            <a:noFill/>
            <a:ln>
              <a:noFill/>
            </a:ln>
            <a:extLst/>
          </p:spPr>
        </p:pic>
        <p:sp>
          <p:nvSpPr>
            <p:cNvPr id="5" name="矩形 4"/>
            <p:cNvSpPr/>
            <p:nvPr/>
          </p:nvSpPr>
          <p:spPr>
            <a:xfrm>
              <a:off x="3677814" y="5720603"/>
              <a:ext cx="902811" cy="215444"/>
            </a:xfrm>
            <a:prstGeom prst="rect">
              <a:avLst/>
            </a:prstGeom>
          </p:spPr>
          <p:txBody>
            <a:bodyPr wrap="none">
              <a:spAutoFit/>
            </a:bodyPr>
            <a:lstStyle/>
            <a:p>
              <a:r>
                <a:rPr lang="zh-TW" altLang="zh-TW" sz="800" dirty="0" smtClean="0"/>
                <a:t>《</a:t>
              </a:r>
              <a:r>
                <a:rPr lang="zh-TW" altLang="en-US" sz="800" dirty="0" smtClean="0"/>
                <a:t>臺</a:t>
              </a:r>
              <a:r>
                <a:rPr lang="zh-TW" altLang="zh-TW" sz="800" dirty="0" smtClean="0"/>
                <a:t>灣</a:t>
              </a:r>
              <a:r>
                <a:rPr lang="zh-TW" altLang="zh-TW" sz="800" dirty="0"/>
                <a:t>民主歌》</a:t>
              </a:r>
              <a:endParaRPr lang="zh-TW" altLang="en-US" sz="800" dirty="0"/>
            </a:p>
          </p:txBody>
        </p:sp>
      </p:grpSp>
      <p:pic>
        <p:nvPicPr>
          <p:cNvPr id="19" name="Picture 15">
            <a:hlinkClick r:id="rId7"/>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535503" y="6654058"/>
            <a:ext cx="257175" cy="238125"/>
          </a:xfrm>
          <a:prstGeom prst="rect">
            <a:avLst/>
          </a:prstGeom>
          <a:noFill/>
          <a:extLst>
            <a:ext uri="{909E8E84-426E-40DD-AFC4-6F175D3DCCD1}">
              <a14:hiddenFill xmlns:a14="http://schemas.microsoft.com/office/drawing/2010/main">
                <a:solidFill>
                  <a:srgbClr val="FFFFFF"/>
                </a:solidFill>
              </a14:hiddenFill>
            </a:ext>
          </a:extLst>
        </p:spPr>
      </p:pic>
      <p:sp>
        <p:nvSpPr>
          <p:cNvPr id="8" name="文字方塊 7"/>
          <p:cNvSpPr txBox="1"/>
          <p:nvPr/>
        </p:nvSpPr>
        <p:spPr>
          <a:xfrm>
            <a:off x="4788024" y="6485274"/>
            <a:ext cx="2088232" cy="400110"/>
          </a:xfrm>
          <a:prstGeom prst="rect">
            <a:avLst/>
          </a:prstGeom>
          <a:noFill/>
        </p:spPr>
        <p:txBody>
          <a:bodyPr wrap="square" rtlCol="0">
            <a:spAutoFit/>
          </a:bodyPr>
          <a:lstStyle/>
          <a:p>
            <a:pPr fontAlgn="auto">
              <a:spcBef>
                <a:spcPts val="0"/>
              </a:spcBef>
              <a:spcAft>
                <a:spcPts val="0"/>
              </a:spcAft>
              <a:defRPr/>
            </a:pPr>
            <a:r>
              <a:rPr kumimoji="0" lang="zh-TW" altLang="en-US" sz="500" dirty="0">
                <a:solidFill>
                  <a:schemeClr val="dk1"/>
                </a:solidFill>
                <a:latin typeface="+mn-ea"/>
              </a:rPr>
              <a:t>國立臺灣博物館製作的臺灣鐵路第一號蒸汽機車「騰雲號」解說牌，</a:t>
            </a:r>
            <a:endParaRPr kumimoji="0" lang="en-US" altLang="zh-TW" sz="500" dirty="0">
              <a:solidFill>
                <a:schemeClr val="dk1"/>
              </a:solidFill>
              <a:latin typeface="+mn-ea"/>
            </a:endParaRPr>
          </a:p>
          <a:p>
            <a:pPr fontAlgn="auto">
              <a:spcBef>
                <a:spcPts val="0"/>
              </a:spcBef>
              <a:spcAft>
                <a:spcPts val="0"/>
              </a:spcAft>
              <a:defRPr/>
            </a:pPr>
            <a:r>
              <a:rPr kumimoji="0" lang="zh-TW" altLang="en-US" sz="500" dirty="0">
                <a:solidFill>
                  <a:schemeClr val="dk1"/>
                </a:solidFill>
                <a:latin typeface="+mn-ea"/>
              </a:rPr>
              <a:t>本作品轉載自</a:t>
            </a:r>
            <a:r>
              <a:rPr lang="en-US" altLang="zh-TW" sz="500" dirty="0">
                <a:latin typeface="+mn-ea"/>
                <a:hlinkClick r:id="rId10"/>
              </a:rPr>
              <a:t>http://</a:t>
            </a:r>
            <a:r>
              <a:rPr lang="en-US" altLang="zh-TW" sz="500" dirty="0" smtClean="0">
                <a:latin typeface="+mn-ea"/>
                <a:hlinkClick r:id="rId10"/>
              </a:rPr>
              <a:t>commons.wikimedia.org/wiki/File:The_history_of_Teng-Yung_locomotive_by_National_Taiwan_Museum.jpg</a:t>
            </a:r>
            <a:r>
              <a:rPr lang="zh-TW" altLang="en-US" sz="500" dirty="0">
                <a:latin typeface="+mn-ea"/>
              </a:rPr>
              <a:t>，</a:t>
            </a:r>
            <a:endParaRPr kumimoji="0" lang="en-US" altLang="zh-TW" sz="500" dirty="0">
              <a:solidFill>
                <a:schemeClr val="dk1"/>
              </a:solidFill>
              <a:latin typeface="+mn-ea"/>
            </a:endParaRPr>
          </a:p>
          <a:p>
            <a:pPr fontAlgn="auto">
              <a:spcBef>
                <a:spcPts val="0"/>
              </a:spcBef>
              <a:spcAft>
                <a:spcPts val="0"/>
              </a:spcAft>
              <a:defRPr/>
            </a:pPr>
            <a:r>
              <a:rPr lang="zh-TW" altLang="zh-TW" sz="500" kern="100" dirty="0">
                <a:latin typeface="+mn-ea"/>
              </a:rPr>
              <a:t>依據著作權法第</a:t>
            </a:r>
            <a:r>
              <a:rPr lang="en-US" altLang="zh-TW" sz="500" kern="100" dirty="0">
                <a:latin typeface="+mn-ea"/>
              </a:rPr>
              <a:t>46</a:t>
            </a:r>
            <a:r>
              <a:rPr lang="zh-TW" altLang="zh-TW" sz="500" kern="100" dirty="0">
                <a:latin typeface="+mn-ea"/>
              </a:rPr>
              <a:t>、</a:t>
            </a:r>
            <a:r>
              <a:rPr lang="en-US" altLang="zh-TW" sz="500" kern="100" dirty="0">
                <a:latin typeface="+mn-ea"/>
              </a:rPr>
              <a:t>52</a:t>
            </a:r>
            <a:r>
              <a:rPr lang="zh-TW" altLang="zh-TW" sz="500" kern="100" dirty="0">
                <a:latin typeface="+mn-ea"/>
              </a:rPr>
              <a:t>、</a:t>
            </a:r>
            <a:r>
              <a:rPr lang="en-US" altLang="zh-TW" sz="500" kern="100" dirty="0">
                <a:latin typeface="+mn-ea"/>
              </a:rPr>
              <a:t>65</a:t>
            </a:r>
            <a:r>
              <a:rPr lang="zh-TW" altLang="zh-TW" sz="500" kern="100" dirty="0">
                <a:latin typeface="+mn-ea"/>
              </a:rPr>
              <a:t>條合理使用</a:t>
            </a:r>
            <a:r>
              <a:rPr lang="zh-TW" altLang="en-US" sz="500" kern="100" dirty="0" smtClean="0">
                <a:latin typeface="+mn-ea"/>
              </a:rPr>
              <a:t>。</a:t>
            </a:r>
            <a:endParaRPr kumimoji="0" lang="en-US" altLang="zh-TW" sz="500" dirty="0">
              <a:solidFill>
                <a:schemeClr val="dk1"/>
              </a:solidFill>
              <a:latin typeface="+mn-ea"/>
            </a:endParaRPr>
          </a:p>
        </p:txBody>
      </p:sp>
      <p:sp>
        <p:nvSpPr>
          <p:cNvPr id="10" name="文字方塊 9"/>
          <p:cNvSpPr txBox="1"/>
          <p:nvPr/>
        </p:nvSpPr>
        <p:spPr>
          <a:xfrm>
            <a:off x="6804248" y="6423719"/>
            <a:ext cx="1800200" cy="461665"/>
          </a:xfrm>
          <a:prstGeom prst="rect">
            <a:avLst/>
          </a:prstGeom>
          <a:noFill/>
        </p:spPr>
        <p:txBody>
          <a:bodyPr wrap="square" rtlCol="0">
            <a:spAutoFit/>
          </a:bodyPr>
          <a:lstStyle/>
          <a:p>
            <a:pPr>
              <a:spcAft>
                <a:spcPts val="0"/>
              </a:spcAft>
            </a:pPr>
            <a:r>
              <a:rPr lang="zh-TW" altLang="zh-TW" sz="600" kern="100" dirty="0">
                <a:latin typeface="+mn-ea"/>
              </a:rPr>
              <a:t>清季基隆八堵間獅球嶺隧道</a:t>
            </a:r>
            <a:r>
              <a:rPr lang="en-US" altLang="zh-TW" sz="600" kern="100" dirty="0">
                <a:latin typeface="+mn-ea"/>
              </a:rPr>
              <a:t>(</a:t>
            </a:r>
            <a:r>
              <a:rPr lang="zh-TW" altLang="en-US" sz="600" kern="100" dirty="0">
                <a:latin typeface="+mn-ea"/>
              </a:rPr>
              <a:t>劉銘傳隧道</a:t>
            </a:r>
            <a:r>
              <a:rPr lang="en-US" altLang="zh-TW" sz="600" kern="100" dirty="0">
                <a:latin typeface="+mn-ea"/>
              </a:rPr>
              <a:t>)</a:t>
            </a:r>
          </a:p>
          <a:p>
            <a:pPr fontAlgn="auto">
              <a:spcBef>
                <a:spcPts val="0"/>
              </a:spcBef>
              <a:spcAft>
                <a:spcPts val="0"/>
              </a:spcAft>
              <a:defRPr/>
            </a:pPr>
            <a:r>
              <a:rPr lang="zh-TW" altLang="en-US" sz="600" kern="100" dirty="0">
                <a:latin typeface="+mn-ea"/>
                <a:cs typeface="Times New Roman"/>
              </a:rPr>
              <a:t>本作品轉載自「見識台灣旅遊網」：</a:t>
            </a:r>
            <a:r>
              <a:rPr lang="en-US" altLang="zh-TW" sz="600" dirty="0">
                <a:latin typeface="+mn-ea"/>
                <a:hlinkClick r:id="rId11"/>
              </a:rPr>
              <a:t>http://www.justaiwan.com/taiwan/spot_main.php?id=2110</a:t>
            </a:r>
            <a:r>
              <a:rPr lang="zh-TW" altLang="en-US" sz="600" dirty="0">
                <a:latin typeface="+mn-ea"/>
              </a:rPr>
              <a:t> </a:t>
            </a:r>
            <a:r>
              <a:rPr lang="zh-TW" altLang="en-US" sz="600" kern="100" dirty="0">
                <a:latin typeface="+mn-ea"/>
                <a:cs typeface="Times New Roman"/>
              </a:rPr>
              <a:t>，</a:t>
            </a:r>
            <a:r>
              <a:rPr lang="zh-TW" altLang="zh-TW" sz="600" kern="100" dirty="0">
                <a:latin typeface="+mn-ea"/>
              </a:rPr>
              <a:t>依據著作權法第</a:t>
            </a:r>
            <a:r>
              <a:rPr lang="en-US" altLang="zh-TW" sz="600" kern="100" dirty="0">
                <a:latin typeface="+mn-ea"/>
              </a:rPr>
              <a:t>46</a:t>
            </a:r>
            <a:r>
              <a:rPr lang="zh-TW" altLang="zh-TW" sz="600" kern="100" dirty="0">
                <a:latin typeface="+mn-ea"/>
              </a:rPr>
              <a:t>、</a:t>
            </a:r>
            <a:r>
              <a:rPr lang="en-US" altLang="zh-TW" sz="600" kern="100" dirty="0">
                <a:latin typeface="+mn-ea"/>
              </a:rPr>
              <a:t>52</a:t>
            </a:r>
            <a:r>
              <a:rPr lang="zh-TW" altLang="zh-TW" sz="600" kern="100" dirty="0">
                <a:latin typeface="+mn-ea"/>
              </a:rPr>
              <a:t>、</a:t>
            </a:r>
            <a:r>
              <a:rPr lang="en-US" altLang="zh-TW" sz="600" kern="100" dirty="0">
                <a:latin typeface="+mn-ea"/>
              </a:rPr>
              <a:t>65</a:t>
            </a:r>
            <a:r>
              <a:rPr lang="zh-TW" altLang="zh-TW" sz="600" kern="100" dirty="0">
                <a:latin typeface="+mn-ea"/>
              </a:rPr>
              <a:t>條合理使用</a:t>
            </a:r>
            <a:r>
              <a:rPr lang="zh-TW" altLang="en-US" sz="600" kern="100" dirty="0">
                <a:latin typeface="+mn-ea"/>
              </a:rPr>
              <a:t>。</a:t>
            </a:r>
            <a:endParaRPr lang="zh-TW" altLang="en-US" sz="600" dirty="0"/>
          </a:p>
        </p:txBody>
      </p:sp>
      <p:pic>
        <p:nvPicPr>
          <p:cNvPr id="17" name="Picture 15">
            <a:hlinkClick r:id="rId7"/>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138960" y="6423719"/>
            <a:ext cx="257175" cy="238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031BD061-6C25-46EF-80E2-AD0D861FABD9}" type="slidenum">
              <a:rPr lang="en-US" altLang="zh-TW" smtClean="0"/>
              <a:pPr>
                <a:defRPr/>
              </a:pPr>
              <a:t>17</a:t>
            </a:fld>
            <a:endParaRPr lang="en-US" altLang="zh-TW"/>
          </a:p>
        </p:txBody>
      </p:sp>
      <p:graphicFrame>
        <p:nvGraphicFramePr>
          <p:cNvPr id="9" name="表格 8"/>
          <p:cNvGraphicFramePr>
            <a:graphicFrameLocks noGrp="1"/>
          </p:cNvGraphicFramePr>
          <p:nvPr>
            <p:extLst>
              <p:ext uri="{D42A27DB-BD31-4B8C-83A1-F6EECF244321}">
                <p14:modId xmlns:p14="http://schemas.microsoft.com/office/powerpoint/2010/main" val="1573378442"/>
              </p:ext>
            </p:extLst>
          </p:nvPr>
        </p:nvGraphicFramePr>
        <p:xfrm>
          <a:off x="467544" y="865069"/>
          <a:ext cx="8352000" cy="4465654"/>
        </p:xfrm>
        <a:graphic>
          <a:graphicData uri="http://schemas.openxmlformats.org/drawingml/2006/table">
            <a:tbl>
              <a:tblPr firstRow="1" firstCol="1" bandRow="1">
                <a:tableStyleId>{073A0DAA-6AF3-43AB-8588-CEC1D06C72B9}</a:tableStyleId>
              </a:tblPr>
              <a:tblGrid>
                <a:gridCol w="720000"/>
                <a:gridCol w="792000"/>
                <a:gridCol w="1080000"/>
                <a:gridCol w="5760000"/>
              </a:tblGrid>
              <a:tr h="455572">
                <a:tc>
                  <a:txBody>
                    <a:bodyPr/>
                    <a:lstStyle/>
                    <a:p>
                      <a:pPr algn="ctr">
                        <a:spcAft>
                          <a:spcPts val="0"/>
                        </a:spcAft>
                      </a:pPr>
                      <a:r>
                        <a:rPr lang="zh-TW" sz="1600" kern="100" dirty="0">
                          <a:effectLst/>
                        </a:rPr>
                        <a:t>頁數</a:t>
                      </a:r>
                      <a:endParaRPr lang="zh-TW" sz="1600" kern="100" dirty="0">
                        <a:effectLst/>
                        <a:latin typeface="Calibri"/>
                        <a:ea typeface="新細明體"/>
                        <a:cs typeface="Times New Roman"/>
                      </a:endParaRPr>
                    </a:p>
                  </a:txBody>
                  <a:tcPr marL="76232" marR="76232" marT="0" marB="0" anchor="ctr"/>
                </a:tc>
                <a:tc>
                  <a:txBody>
                    <a:bodyPr/>
                    <a:lstStyle/>
                    <a:p>
                      <a:pPr algn="ctr">
                        <a:spcAft>
                          <a:spcPts val="0"/>
                        </a:spcAft>
                      </a:pPr>
                      <a:r>
                        <a:rPr lang="zh-TW" sz="1600" kern="100" dirty="0">
                          <a:effectLst/>
                        </a:rPr>
                        <a:t>作品</a:t>
                      </a:r>
                      <a:endParaRPr lang="zh-TW" sz="1600" kern="100" dirty="0">
                        <a:effectLst/>
                        <a:latin typeface="Calibri"/>
                        <a:ea typeface="新細明體"/>
                        <a:cs typeface="Times New Roman"/>
                      </a:endParaRPr>
                    </a:p>
                  </a:txBody>
                  <a:tcPr marL="76232" marR="76232" marT="0" marB="0" anchor="ctr"/>
                </a:tc>
                <a:tc>
                  <a:txBody>
                    <a:bodyPr/>
                    <a:lstStyle/>
                    <a:p>
                      <a:pPr algn="ctr">
                        <a:spcAft>
                          <a:spcPts val="0"/>
                        </a:spcAft>
                      </a:pPr>
                      <a:r>
                        <a:rPr lang="zh-TW" sz="1600" kern="100" dirty="0">
                          <a:effectLst/>
                        </a:rPr>
                        <a:t>授權條件</a:t>
                      </a:r>
                      <a:endParaRPr lang="zh-TW" sz="1600" kern="100" dirty="0">
                        <a:effectLst/>
                        <a:latin typeface="Calibri"/>
                        <a:ea typeface="新細明體"/>
                        <a:cs typeface="Times New Roman"/>
                      </a:endParaRPr>
                    </a:p>
                  </a:txBody>
                  <a:tcPr marL="76232" marR="76232" marT="0" marB="0" anchor="ctr"/>
                </a:tc>
                <a:tc>
                  <a:txBody>
                    <a:bodyPr/>
                    <a:lstStyle/>
                    <a:p>
                      <a:pPr algn="ctr">
                        <a:spcAft>
                          <a:spcPts val="0"/>
                        </a:spcAft>
                      </a:pPr>
                      <a:r>
                        <a:rPr lang="zh-TW" sz="1600" kern="100" dirty="0">
                          <a:effectLst/>
                        </a:rPr>
                        <a:t>作者</a:t>
                      </a:r>
                      <a:r>
                        <a:rPr lang="en-US" sz="1600" kern="100" dirty="0">
                          <a:effectLst/>
                        </a:rPr>
                        <a:t>/</a:t>
                      </a:r>
                      <a:r>
                        <a:rPr lang="zh-TW" sz="1600" kern="100" dirty="0">
                          <a:effectLst/>
                        </a:rPr>
                        <a:t>來源</a:t>
                      </a:r>
                      <a:endParaRPr lang="zh-TW" sz="1600" kern="100" dirty="0">
                        <a:effectLst/>
                        <a:latin typeface="Calibri"/>
                        <a:ea typeface="新細明體"/>
                        <a:cs typeface="Times New Roman"/>
                      </a:endParaRPr>
                    </a:p>
                  </a:txBody>
                  <a:tcPr marL="76232" marR="76232" marT="0" marB="0" anchor="ctr"/>
                </a:tc>
              </a:tr>
              <a:tr h="644237">
                <a:tc>
                  <a:txBody>
                    <a:bodyPr/>
                    <a:lstStyle/>
                    <a:p>
                      <a:pPr algn="ctr">
                        <a:spcAft>
                          <a:spcPts val="0"/>
                        </a:spcAft>
                      </a:pPr>
                      <a:r>
                        <a:rPr lang="en-US" sz="1600" kern="100" dirty="0">
                          <a:effectLst/>
                        </a:rPr>
                        <a:t>1</a:t>
                      </a:r>
                      <a:endParaRPr lang="zh-TW" sz="1600" kern="100" dirty="0">
                        <a:effectLst/>
                        <a:latin typeface="Calibri"/>
                        <a:ea typeface="新細明體"/>
                        <a:cs typeface="Times New Roman"/>
                      </a:endParaRPr>
                    </a:p>
                  </a:txBody>
                  <a:tcPr marL="76232" marR="76232" marT="0" marB="0" anchor="ctr"/>
                </a:tc>
                <a:tc>
                  <a:txBody>
                    <a:bodyPr/>
                    <a:lstStyle/>
                    <a:p>
                      <a:pPr algn="ctr">
                        <a:spcAft>
                          <a:spcPts val="0"/>
                        </a:spcAft>
                      </a:pPr>
                      <a:endParaRPr lang="en-US" sz="1600" kern="100">
                        <a:effectLst/>
                        <a:latin typeface="Calibri"/>
                        <a:ea typeface="新細明體"/>
                        <a:cs typeface="Times New Roman"/>
                      </a:endParaRPr>
                    </a:p>
                  </a:txBody>
                  <a:tcPr marL="76232" marR="76232" marT="0" marB="0" anchor="ctr"/>
                </a:tc>
                <a:tc>
                  <a:txBody>
                    <a:bodyPr/>
                    <a:lstStyle/>
                    <a:p>
                      <a:pPr algn="ctr">
                        <a:spcAft>
                          <a:spcPts val="0"/>
                        </a:spcAft>
                      </a:pPr>
                      <a:endParaRPr lang="en-US" sz="1600" kern="100">
                        <a:effectLst/>
                        <a:latin typeface="Calibri"/>
                        <a:ea typeface="新細明體"/>
                        <a:cs typeface="Times New Roman"/>
                      </a:endParaRPr>
                    </a:p>
                  </a:txBody>
                  <a:tcPr marL="76232" marR="76232" marT="0" marB="0" anchor="ctr"/>
                </a:tc>
                <a:tc>
                  <a:txBody>
                    <a:bodyPr/>
                    <a:lstStyle/>
                    <a:p>
                      <a:pPr>
                        <a:spcAft>
                          <a:spcPts val="0"/>
                        </a:spcAft>
                      </a:pPr>
                      <a:r>
                        <a:rPr lang="zh-TW" sz="1100" kern="100" dirty="0">
                          <a:effectLst/>
                          <a:latin typeface="+mn-ea"/>
                          <a:ea typeface="+mn-ea"/>
                        </a:rPr>
                        <a:t>大同大學 曾子良</a:t>
                      </a:r>
                      <a:endParaRPr lang="zh-TW" sz="1100" kern="100" dirty="0">
                        <a:effectLst/>
                        <a:latin typeface="+mn-ea"/>
                        <a:ea typeface="+mn-ea"/>
                        <a:cs typeface="Times New Roman"/>
                      </a:endParaRPr>
                    </a:p>
                  </a:txBody>
                  <a:tcPr marL="76232" marR="76232" marT="0" marB="0" anchor="ctr"/>
                </a:tc>
              </a:tr>
              <a:tr h="644237">
                <a:tc>
                  <a:txBody>
                    <a:bodyPr/>
                    <a:lstStyle/>
                    <a:p>
                      <a:pPr algn="ctr">
                        <a:spcAft>
                          <a:spcPts val="0"/>
                        </a:spcAft>
                      </a:pPr>
                      <a:r>
                        <a:rPr lang="en-US" sz="1600" kern="100" dirty="0">
                          <a:effectLst/>
                        </a:rPr>
                        <a:t>2</a:t>
                      </a:r>
                      <a:endParaRPr lang="zh-TW" sz="1600" kern="100" dirty="0">
                        <a:effectLst/>
                        <a:latin typeface="Calibri"/>
                        <a:ea typeface="新細明體"/>
                        <a:cs typeface="Times New Roman"/>
                      </a:endParaRPr>
                    </a:p>
                  </a:txBody>
                  <a:tcPr marL="76232" marR="76232" marT="0" marB="0" anchor="ctr"/>
                </a:tc>
                <a:tc>
                  <a:txBody>
                    <a:bodyPr/>
                    <a:lstStyle/>
                    <a:p>
                      <a:pPr algn="ctr">
                        <a:spcAft>
                          <a:spcPts val="0"/>
                        </a:spcAft>
                      </a:pPr>
                      <a:endParaRPr lang="en-US" sz="1600" kern="100">
                        <a:effectLst/>
                        <a:latin typeface="Calibri"/>
                        <a:ea typeface="新細明體"/>
                        <a:cs typeface="Times New Roman"/>
                      </a:endParaRPr>
                    </a:p>
                  </a:txBody>
                  <a:tcPr marL="76232" marR="76232" marT="0" marB="0" anchor="ctr"/>
                </a:tc>
                <a:tc>
                  <a:txBody>
                    <a:bodyPr/>
                    <a:lstStyle/>
                    <a:p>
                      <a:pPr algn="ctr">
                        <a:spcAft>
                          <a:spcPts val="0"/>
                        </a:spcAft>
                      </a:pPr>
                      <a:endParaRPr lang="en-US" sz="1600" kern="100">
                        <a:effectLst/>
                        <a:latin typeface="Calibri"/>
                        <a:ea typeface="新細明體"/>
                        <a:cs typeface="Times New Roman"/>
                      </a:endParaRPr>
                    </a:p>
                  </a:txBody>
                  <a:tcPr marL="76232" marR="76232" marT="0" marB="0" anchor="ctr"/>
                </a:tc>
                <a:tc>
                  <a:txBody>
                    <a:bodyPr/>
                    <a:lstStyle/>
                    <a:p>
                      <a:pPr>
                        <a:spcAft>
                          <a:spcPts val="0"/>
                        </a:spcAft>
                      </a:pPr>
                      <a:r>
                        <a:rPr lang="zh-TW" sz="1100" kern="100" dirty="0">
                          <a:effectLst/>
                          <a:latin typeface="+mn-ea"/>
                          <a:ea typeface="+mn-ea"/>
                        </a:rPr>
                        <a:t>本作品轉載自</a:t>
                      </a:r>
                      <a:r>
                        <a:rPr lang="en-US" sz="1100" kern="100" dirty="0">
                          <a:effectLst/>
                          <a:latin typeface="+mn-ea"/>
                          <a:ea typeface="+mn-ea"/>
                        </a:rPr>
                        <a:t>Microsoft Office 2007</a:t>
                      </a:r>
                      <a:r>
                        <a:rPr lang="zh-TW" sz="1100" kern="100" dirty="0">
                          <a:effectLst/>
                          <a:latin typeface="+mn-ea"/>
                          <a:ea typeface="+mn-ea"/>
                        </a:rPr>
                        <a:t>多媒體藝廊，依據</a:t>
                      </a:r>
                      <a:r>
                        <a:rPr lang="en-US" sz="1100" u="sng" kern="100" dirty="0" err="1">
                          <a:effectLst/>
                          <a:latin typeface="+mn-ea"/>
                          <a:ea typeface="+mn-ea"/>
                          <a:hlinkClick r:id="rId2"/>
                        </a:rPr>
                        <a:t>Microsoft服務合約</a:t>
                      </a:r>
                      <a:r>
                        <a:rPr lang="zh-TW" sz="1100" kern="100" dirty="0">
                          <a:effectLst/>
                          <a:latin typeface="+mn-ea"/>
                          <a:ea typeface="+mn-ea"/>
                        </a:rPr>
                        <a:t>及著作權法第</a:t>
                      </a:r>
                      <a:r>
                        <a:rPr lang="en-US" sz="1100" kern="100" dirty="0">
                          <a:effectLst/>
                          <a:latin typeface="+mn-ea"/>
                          <a:ea typeface="+mn-ea"/>
                        </a:rPr>
                        <a:t>46</a:t>
                      </a:r>
                      <a:r>
                        <a:rPr lang="zh-TW" sz="1100" kern="100" dirty="0">
                          <a:effectLst/>
                          <a:latin typeface="+mn-ea"/>
                          <a:ea typeface="+mn-ea"/>
                        </a:rPr>
                        <a:t>、</a:t>
                      </a:r>
                      <a:r>
                        <a:rPr lang="en-US" sz="1100" kern="100" dirty="0">
                          <a:effectLst/>
                          <a:latin typeface="+mn-ea"/>
                          <a:ea typeface="+mn-ea"/>
                        </a:rPr>
                        <a:t>52</a:t>
                      </a:r>
                      <a:r>
                        <a:rPr lang="zh-TW" sz="1100" kern="100" dirty="0">
                          <a:effectLst/>
                          <a:latin typeface="+mn-ea"/>
                          <a:ea typeface="+mn-ea"/>
                        </a:rPr>
                        <a:t>、</a:t>
                      </a:r>
                      <a:r>
                        <a:rPr lang="en-US" sz="1100" kern="100" dirty="0">
                          <a:effectLst/>
                          <a:latin typeface="+mn-ea"/>
                          <a:ea typeface="+mn-ea"/>
                        </a:rPr>
                        <a:t>65</a:t>
                      </a:r>
                      <a:r>
                        <a:rPr lang="zh-TW" sz="1100" kern="100" dirty="0">
                          <a:effectLst/>
                          <a:latin typeface="+mn-ea"/>
                          <a:ea typeface="+mn-ea"/>
                        </a:rPr>
                        <a:t>條合理使用</a:t>
                      </a:r>
                      <a:endParaRPr lang="zh-TW" sz="1100" kern="100" dirty="0">
                        <a:effectLst/>
                        <a:latin typeface="+mn-ea"/>
                        <a:ea typeface="+mn-ea"/>
                        <a:cs typeface="Times New Roman"/>
                      </a:endParaRPr>
                    </a:p>
                  </a:txBody>
                  <a:tcPr marL="76232" marR="76232" marT="0" marB="0" anchor="ctr"/>
                </a:tc>
              </a:tr>
              <a:tr h="644237">
                <a:tc>
                  <a:txBody>
                    <a:bodyPr/>
                    <a:lstStyle/>
                    <a:p>
                      <a:pPr algn="ctr">
                        <a:spcAft>
                          <a:spcPts val="0"/>
                        </a:spcAft>
                      </a:pPr>
                      <a:r>
                        <a:rPr lang="en-US" sz="1600" kern="100" dirty="0">
                          <a:effectLst/>
                        </a:rPr>
                        <a:t>2</a:t>
                      </a:r>
                      <a:endParaRPr lang="zh-TW" sz="1600" kern="100" dirty="0">
                        <a:effectLst/>
                        <a:latin typeface="Calibri"/>
                        <a:ea typeface="新細明體"/>
                        <a:cs typeface="Times New Roman"/>
                      </a:endParaRPr>
                    </a:p>
                  </a:txBody>
                  <a:tcPr marL="76232" marR="76232" marT="0" marB="0" anchor="ctr"/>
                </a:tc>
                <a:tc>
                  <a:txBody>
                    <a:bodyPr/>
                    <a:lstStyle/>
                    <a:p>
                      <a:pPr algn="ctr">
                        <a:spcAft>
                          <a:spcPts val="0"/>
                        </a:spcAft>
                      </a:pPr>
                      <a:r>
                        <a:rPr lang="en-US" sz="1600" kern="100">
                          <a:effectLst/>
                        </a:rPr>
                        <a:t>     </a:t>
                      </a:r>
                      <a:endParaRPr lang="zh-TW" sz="1600" kern="100">
                        <a:effectLst/>
                        <a:latin typeface="Calibri"/>
                        <a:ea typeface="新細明體"/>
                        <a:cs typeface="Times New Roman"/>
                      </a:endParaRPr>
                    </a:p>
                  </a:txBody>
                  <a:tcPr marL="76232" marR="76232" marT="0" marB="0" anchor="ctr"/>
                </a:tc>
                <a:tc>
                  <a:txBody>
                    <a:bodyPr/>
                    <a:lstStyle/>
                    <a:p>
                      <a:pPr algn="ctr">
                        <a:spcAft>
                          <a:spcPts val="0"/>
                        </a:spcAft>
                      </a:pPr>
                      <a:endParaRPr lang="en-US" sz="1600" kern="100">
                        <a:effectLst/>
                        <a:latin typeface="Calibri"/>
                        <a:ea typeface="新細明體"/>
                        <a:cs typeface="Times New Roman"/>
                      </a:endParaRPr>
                    </a:p>
                  </a:txBody>
                  <a:tcPr marL="76232" marR="7623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100" kern="100" dirty="0" smtClean="0">
                          <a:effectLst/>
                          <a:latin typeface="+mn-ea"/>
                          <a:ea typeface="+mn-ea"/>
                        </a:rPr>
                        <a:t>大同大學 曾子良</a:t>
                      </a:r>
                      <a:endParaRPr lang="zh-TW" altLang="zh-TW" sz="1100" kern="100" dirty="0" smtClean="0">
                        <a:effectLst/>
                        <a:latin typeface="+mn-ea"/>
                        <a:ea typeface="+mn-ea"/>
                        <a:cs typeface="Times New Roman"/>
                      </a:endParaRPr>
                    </a:p>
                  </a:txBody>
                  <a:tcPr marL="76232" marR="76232" marT="0" marB="0" anchor="ctr"/>
                </a:tc>
              </a:tr>
              <a:tr h="644237">
                <a:tc>
                  <a:txBody>
                    <a:bodyPr/>
                    <a:lstStyle/>
                    <a:p>
                      <a:pPr algn="ctr">
                        <a:spcAft>
                          <a:spcPts val="0"/>
                        </a:spcAft>
                      </a:pPr>
                      <a:r>
                        <a:rPr lang="en-US" sz="1600" kern="100" dirty="0">
                          <a:effectLst/>
                        </a:rPr>
                        <a:t>3</a:t>
                      </a:r>
                      <a:endParaRPr lang="zh-TW" sz="1600" kern="100" dirty="0">
                        <a:effectLst/>
                        <a:latin typeface="Calibri"/>
                        <a:ea typeface="新細明體"/>
                        <a:cs typeface="Times New Roman"/>
                      </a:endParaRPr>
                    </a:p>
                  </a:txBody>
                  <a:tcPr marL="76232" marR="76232" marT="0" marB="0" anchor="ctr"/>
                </a:tc>
                <a:tc>
                  <a:txBody>
                    <a:bodyPr/>
                    <a:lstStyle/>
                    <a:p>
                      <a:pPr algn="ctr">
                        <a:spcAft>
                          <a:spcPts val="0"/>
                        </a:spcAft>
                      </a:pPr>
                      <a:endParaRPr lang="en-US" sz="1600" kern="100">
                        <a:effectLst/>
                        <a:latin typeface="Calibri"/>
                        <a:ea typeface="新細明體"/>
                        <a:cs typeface="Times New Roman"/>
                      </a:endParaRPr>
                    </a:p>
                  </a:txBody>
                  <a:tcPr marL="76232" marR="76232" marT="0" marB="0" anchor="ctr"/>
                </a:tc>
                <a:tc>
                  <a:txBody>
                    <a:bodyPr/>
                    <a:lstStyle/>
                    <a:p>
                      <a:pPr algn="ctr">
                        <a:spcAft>
                          <a:spcPts val="0"/>
                        </a:spcAft>
                      </a:pPr>
                      <a:endParaRPr lang="en-US" sz="1600" kern="100" dirty="0">
                        <a:effectLst/>
                        <a:latin typeface="Calibri"/>
                        <a:ea typeface="新細明體"/>
                        <a:cs typeface="Times New Roman"/>
                      </a:endParaRPr>
                    </a:p>
                  </a:txBody>
                  <a:tcPr marL="76232" marR="76232" marT="0" marB="0" anchor="ctr"/>
                </a:tc>
                <a:tc>
                  <a:txBody>
                    <a:bodyPr/>
                    <a:lstStyle/>
                    <a:p>
                      <a:pPr>
                        <a:spcAft>
                          <a:spcPts val="0"/>
                        </a:spcAft>
                      </a:pPr>
                      <a:r>
                        <a:rPr lang="zh-TW" sz="1100" kern="100" dirty="0">
                          <a:effectLst/>
                          <a:latin typeface="+mn-ea"/>
                          <a:ea typeface="+mn-ea"/>
                        </a:rPr>
                        <a:t>本作品轉載自</a:t>
                      </a:r>
                      <a:r>
                        <a:rPr lang="en-US" sz="1100" kern="100" dirty="0">
                          <a:effectLst/>
                          <a:latin typeface="+mn-ea"/>
                          <a:ea typeface="+mn-ea"/>
                        </a:rPr>
                        <a:t>Microsoft Office 2007</a:t>
                      </a:r>
                      <a:r>
                        <a:rPr lang="zh-TW" sz="1100" kern="100" dirty="0">
                          <a:effectLst/>
                          <a:latin typeface="+mn-ea"/>
                          <a:ea typeface="+mn-ea"/>
                        </a:rPr>
                        <a:t>多媒體藝廊，依據</a:t>
                      </a:r>
                      <a:r>
                        <a:rPr lang="en-US" sz="1100" u="sng" kern="100" dirty="0" err="1">
                          <a:effectLst/>
                          <a:latin typeface="+mn-ea"/>
                          <a:ea typeface="+mn-ea"/>
                          <a:hlinkClick r:id="rId2"/>
                        </a:rPr>
                        <a:t>Microsoft服務合約</a:t>
                      </a:r>
                      <a:r>
                        <a:rPr lang="zh-TW" sz="1100" kern="100" dirty="0">
                          <a:effectLst/>
                          <a:latin typeface="+mn-ea"/>
                          <a:ea typeface="+mn-ea"/>
                        </a:rPr>
                        <a:t>及著作權法第</a:t>
                      </a:r>
                      <a:r>
                        <a:rPr lang="en-US" sz="1100" kern="100" dirty="0">
                          <a:effectLst/>
                          <a:latin typeface="+mn-ea"/>
                          <a:ea typeface="+mn-ea"/>
                        </a:rPr>
                        <a:t>46</a:t>
                      </a:r>
                      <a:r>
                        <a:rPr lang="zh-TW" sz="1100" kern="100" dirty="0">
                          <a:effectLst/>
                          <a:latin typeface="+mn-ea"/>
                          <a:ea typeface="+mn-ea"/>
                        </a:rPr>
                        <a:t>、</a:t>
                      </a:r>
                      <a:r>
                        <a:rPr lang="en-US" sz="1100" kern="100" dirty="0">
                          <a:effectLst/>
                          <a:latin typeface="+mn-ea"/>
                          <a:ea typeface="+mn-ea"/>
                        </a:rPr>
                        <a:t>52</a:t>
                      </a:r>
                      <a:r>
                        <a:rPr lang="zh-TW" sz="1100" kern="100" dirty="0">
                          <a:effectLst/>
                          <a:latin typeface="+mn-ea"/>
                          <a:ea typeface="+mn-ea"/>
                        </a:rPr>
                        <a:t>、</a:t>
                      </a:r>
                      <a:r>
                        <a:rPr lang="en-US" sz="1100" kern="100" dirty="0">
                          <a:effectLst/>
                          <a:latin typeface="+mn-ea"/>
                          <a:ea typeface="+mn-ea"/>
                        </a:rPr>
                        <a:t>65</a:t>
                      </a:r>
                      <a:r>
                        <a:rPr lang="zh-TW" sz="1100" kern="100" dirty="0">
                          <a:effectLst/>
                          <a:latin typeface="+mn-ea"/>
                          <a:ea typeface="+mn-ea"/>
                        </a:rPr>
                        <a:t>條合理使用</a:t>
                      </a:r>
                      <a:endParaRPr lang="zh-TW" sz="1100" kern="100" dirty="0">
                        <a:effectLst/>
                        <a:latin typeface="+mn-ea"/>
                        <a:ea typeface="+mn-ea"/>
                        <a:cs typeface="Times New Roman"/>
                      </a:endParaRPr>
                    </a:p>
                  </a:txBody>
                  <a:tcPr marL="76232" marR="76232" marT="0" marB="0" anchor="ctr"/>
                </a:tc>
              </a:tr>
              <a:tr h="669121">
                <a:tc>
                  <a:txBody>
                    <a:bodyPr/>
                    <a:lstStyle/>
                    <a:p>
                      <a:pPr algn="ctr">
                        <a:spcAft>
                          <a:spcPts val="0"/>
                        </a:spcAft>
                      </a:pPr>
                      <a:r>
                        <a:rPr lang="en-US" sz="1600" kern="100" dirty="0">
                          <a:effectLst/>
                        </a:rPr>
                        <a:t>3</a:t>
                      </a:r>
                      <a:endParaRPr lang="zh-TW" sz="1600" kern="100" dirty="0">
                        <a:effectLst/>
                        <a:latin typeface="Calibri"/>
                        <a:ea typeface="新細明體"/>
                        <a:cs typeface="Times New Roman"/>
                      </a:endParaRPr>
                    </a:p>
                  </a:txBody>
                  <a:tcPr marL="76232" marR="76232" marT="0" marB="0" anchor="ctr"/>
                </a:tc>
                <a:tc>
                  <a:txBody>
                    <a:bodyPr/>
                    <a:lstStyle/>
                    <a:p>
                      <a:pPr algn="ctr">
                        <a:spcAft>
                          <a:spcPts val="0"/>
                        </a:spcAft>
                      </a:pPr>
                      <a:endParaRPr lang="en-US" sz="1600" kern="100">
                        <a:effectLst/>
                        <a:latin typeface="Calibri"/>
                        <a:ea typeface="新細明體"/>
                        <a:cs typeface="Times New Roman"/>
                      </a:endParaRPr>
                    </a:p>
                  </a:txBody>
                  <a:tcPr marL="76232" marR="76232" marT="0" marB="0" anchor="ctr"/>
                </a:tc>
                <a:tc>
                  <a:txBody>
                    <a:bodyPr/>
                    <a:lstStyle/>
                    <a:p>
                      <a:pPr algn="ctr">
                        <a:spcAft>
                          <a:spcPts val="0"/>
                        </a:spcAft>
                      </a:pPr>
                      <a:endParaRPr lang="en-US" sz="1600" kern="100">
                        <a:effectLst/>
                        <a:latin typeface="Calibri"/>
                        <a:ea typeface="新細明體"/>
                        <a:cs typeface="Times New Roman"/>
                      </a:endParaRPr>
                    </a:p>
                  </a:txBody>
                  <a:tcPr marL="76232" marR="76232" marT="0" marB="0" anchor="ctr"/>
                </a:tc>
                <a:tc>
                  <a:txBody>
                    <a:bodyPr/>
                    <a:lstStyle/>
                    <a:p>
                      <a:pPr>
                        <a:spcAft>
                          <a:spcPts val="0"/>
                        </a:spcAft>
                      </a:pPr>
                      <a:r>
                        <a:rPr lang="en-US" sz="1100" kern="100" dirty="0">
                          <a:effectLst/>
                          <a:latin typeface="+mn-ea"/>
                          <a:ea typeface="+mn-ea"/>
                        </a:rPr>
                        <a:t>Flickr</a:t>
                      </a:r>
                      <a:r>
                        <a:rPr lang="zh-TW" sz="1100" kern="100" dirty="0">
                          <a:effectLst/>
                          <a:latin typeface="+mn-ea"/>
                          <a:ea typeface="+mn-ea"/>
                        </a:rPr>
                        <a:t>，作者：</a:t>
                      </a:r>
                      <a:r>
                        <a:rPr lang="en-US" sz="1100" kern="100" dirty="0" err="1">
                          <a:effectLst/>
                          <a:latin typeface="+mn-ea"/>
                          <a:ea typeface="+mn-ea"/>
                        </a:rPr>
                        <a:t>plj.johnny</a:t>
                      </a:r>
                      <a:r>
                        <a:rPr lang="zh-TW" sz="1100" kern="100" dirty="0">
                          <a:effectLst/>
                          <a:latin typeface="+mn-ea"/>
                          <a:ea typeface="+mn-ea"/>
                        </a:rPr>
                        <a:t>。本文轉載自</a:t>
                      </a:r>
                    </a:p>
                    <a:p>
                      <a:pPr>
                        <a:spcAft>
                          <a:spcPts val="0"/>
                        </a:spcAft>
                      </a:pPr>
                      <a:r>
                        <a:rPr lang="en-US" sz="1100" u="sng" kern="100" dirty="0">
                          <a:effectLst/>
                          <a:latin typeface="+mn-ea"/>
                          <a:ea typeface="+mn-ea"/>
                          <a:hlinkClick r:id="rId3"/>
                        </a:rPr>
                        <a:t>http://www.flickr.com/photos/plj/921388575/sizes/l/in/photostream/</a:t>
                      </a:r>
                      <a:r>
                        <a:rPr lang="en-US" sz="1100" kern="100" dirty="0">
                          <a:effectLst/>
                          <a:latin typeface="+mn-ea"/>
                          <a:ea typeface="+mn-ea"/>
                        </a:rPr>
                        <a:t>  </a:t>
                      </a:r>
                      <a:endParaRPr lang="zh-TW" sz="1100" kern="100" dirty="0">
                        <a:effectLst/>
                        <a:latin typeface="+mn-ea"/>
                        <a:ea typeface="+mn-ea"/>
                      </a:endParaRPr>
                    </a:p>
                    <a:p>
                      <a:pPr>
                        <a:spcAft>
                          <a:spcPts val="0"/>
                        </a:spcAft>
                      </a:pPr>
                      <a:r>
                        <a:rPr lang="zh-TW" sz="1100" kern="100" dirty="0">
                          <a:effectLst/>
                          <a:latin typeface="+mn-ea"/>
                          <a:ea typeface="+mn-ea"/>
                        </a:rPr>
                        <a:t>瀏覽日期</a:t>
                      </a:r>
                      <a:r>
                        <a:rPr lang="en-US" sz="1100" kern="100" dirty="0">
                          <a:effectLst/>
                          <a:latin typeface="+mn-ea"/>
                          <a:ea typeface="+mn-ea"/>
                        </a:rPr>
                        <a:t>2012/05/04</a:t>
                      </a:r>
                      <a:r>
                        <a:rPr lang="zh-TW" sz="1100" kern="100" dirty="0">
                          <a:effectLst/>
                          <a:latin typeface="+mn-ea"/>
                          <a:ea typeface="+mn-ea"/>
                        </a:rPr>
                        <a:t>，本作品採取</a:t>
                      </a:r>
                      <a:r>
                        <a:rPr lang="en-US" sz="1100" u="sng" kern="100" dirty="0">
                          <a:effectLst/>
                          <a:latin typeface="+mn-ea"/>
                          <a:ea typeface="+mn-ea"/>
                          <a:hlinkClick r:id="rId4"/>
                        </a:rPr>
                        <a:t>創用CC「姓名標示-非商業性-相同方式分享」2.0版</a:t>
                      </a:r>
                      <a:r>
                        <a:rPr lang="zh-TW" sz="1100" kern="100" dirty="0">
                          <a:effectLst/>
                          <a:latin typeface="+mn-ea"/>
                          <a:ea typeface="+mn-ea"/>
                        </a:rPr>
                        <a:t>授權釋出。</a:t>
                      </a:r>
                      <a:endParaRPr lang="zh-TW" sz="1100" kern="100" dirty="0">
                        <a:effectLst/>
                        <a:latin typeface="+mn-ea"/>
                        <a:ea typeface="+mn-ea"/>
                        <a:cs typeface="Times New Roman"/>
                      </a:endParaRPr>
                    </a:p>
                  </a:txBody>
                  <a:tcPr marL="76232" marR="76232" marT="0" marB="0" anchor="ctr"/>
                </a:tc>
              </a:tr>
              <a:tr h="762574">
                <a:tc>
                  <a:txBody>
                    <a:bodyPr/>
                    <a:lstStyle/>
                    <a:p>
                      <a:pPr algn="ctr">
                        <a:spcAft>
                          <a:spcPts val="0"/>
                        </a:spcAft>
                      </a:pPr>
                      <a:r>
                        <a:rPr lang="en-US" sz="1600" kern="100">
                          <a:effectLst/>
                        </a:rPr>
                        <a:t>3</a:t>
                      </a:r>
                      <a:endParaRPr lang="zh-TW" sz="1600" kern="100">
                        <a:effectLst/>
                        <a:latin typeface="Calibri"/>
                        <a:ea typeface="新細明體"/>
                        <a:cs typeface="Times New Roman"/>
                      </a:endParaRPr>
                    </a:p>
                  </a:txBody>
                  <a:tcPr marL="76232" marR="76232" marT="0" marB="0" anchor="ctr"/>
                </a:tc>
                <a:tc>
                  <a:txBody>
                    <a:bodyPr/>
                    <a:lstStyle/>
                    <a:p>
                      <a:pPr algn="ctr">
                        <a:spcAft>
                          <a:spcPts val="0"/>
                        </a:spcAft>
                      </a:pPr>
                      <a:endParaRPr lang="en-US" sz="1600" kern="100">
                        <a:effectLst/>
                        <a:latin typeface="Calibri"/>
                        <a:ea typeface="新細明體"/>
                        <a:cs typeface="Times New Roman"/>
                      </a:endParaRPr>
                    </a:p>
                  </a:txBody>
                  <a:tcPr marL="76232" marR="76232" marT="0" marB="0" anchor="ctr"/>
                </a:tc>
                <a:tc>
                  <a:txBody>
                    <a:bodyPr/>
                    <a:lstStyle/>
                    <a:p>
                      <a:pPr algn="ctr">
                        <a:spcAft>
                          <a:spcPts val="0"/>
                        </a:spcAft>
                      </a:pPr>
                      <a:endParaRPr lang="en-US" sz="1600" kern="100">
                        <a:effectLst/>
                        <a:latin typeface="Calibri"/>
                        <a:ea typeface="新細明體"/>
                        <a:cs typeface="Times New Roman"/>
                      </a:endParaRPr>
                    </a:p>
                  </a:txBody>
                  <a:tcPr marL="76232" marR="76232" marT="0" marB="0" anchor="ctr"/>
                </a:tc>
                <a:tc>
                  <a:txBody>
                    <a:bodyPr/>
                    <a:lstStyle/>
                    <a:p>
                      <a:pPr>
                        <a:spcAft>
                          <a:spcPts val="0"/>
                        </a:spcAft>
                      </a:pPr>
                      <a:r>
                        <a:rPr lang="en-US" sz="1100" kern="100" dirty="0">
                          <a:effectLst/>
                          <a:latin typeface="+mn-ea"/>
                          <a:ea typeface="+mn-ea"/>
                        </a:rPr>
                        <a:t>Flickr</a:t>
                      </a:r>
                      <a:r>
                        <a:rPr lang="zh-TW" sz="1100" kern="100" dirty="0">
                          <a:effectLst/>
                          <a:latin typeface="+mn-ea"/>
                          <a:ea typeface="+mn-ea"/>
                        </a:rPr>
                        <a:t>，作者：</a:t>
                      </a:r>
                      <a:r>
                        <a:rPr lang="en-US" sz="1100" kern="100" dirty="0" err="1">
                          <a:effectLst/>
                          <a:latin typeface="+mn-ea"/>
                          <a:ea typeface="+mn-ea"/>
                        </a:rPr>
                        <a:t>AngeloSu</a:t>
                      </a:r>
                      <a:r>
                        <a:rPr lang="zh-TW" sz="1100" kern="100" dirty="0">
                          <a:effectLst/>
                          <a:latin typeface="+mn-ea"/>
                          <a:ea typeface="+mn-ea"/>
                        </a:rPr>
                        <a:t>。本作品轉載自</a:t>
                      </a:r>
                      <a:r>
                        <a:rPr lang="en-US" sz="1100" u="sng" kern="100" dirty="0">
                          <a:effectLst/>
                          <a:latin typeface="+mn-ea"/>
                          <a:ea typeface="+mn-ea"/>
                          <a:hlinkClick r:id="rId5"/>
                        </a:rPr>
                        <a:t>http://www.flickr.com/photos/angelosu/4332188233/sizes/l/in/photostream/</a:t>
                      </a:r>
                      <a:r>
                        <a:rPr lang="en-US" sz="1100" kern="100" dirty="0">
                          <a:effectLst/>
                          <a:latin typeface="+mn-ea"/>
                          <a:ea typeface="+mn-ea"/>
                        </a:rPr>
                        <a:t>   </a:t>
                      </a:r>
                      <a:endParaRPr lang="zh-TW" sz="1100" kern="100" dirty="0">
                        <a:effectLst/>
                        <a:latin typeface="+mn-ea"/>
                        <a:ea typeface="+mn-ea"/>
                      </a:endParaRPr>
                    </a:p>
                    <a:p>
                      <a:pPr>
                        <a:spcAft>
                          <a:spcPts val="0"/>
                        </a:spcAft>
                      </a:pPr>
                      <a:r>
                        <a:rPr lang="zh-TW" sz="1100" kern="100" dirty="0">
                          <a:effectLst/>
                          <a:latin typeface="+mn-ea"/>
                          <a:ea typeface="+mn-ea"/>
                        </a:rPr>
                        <a:t>瀏覽日期</a:t>
                      </a:r>
                      <a:r>
                        <a:rPr lang="en-US" sz="1100" kern="100" dirty="0">
                          <a:effectLst/>
                          <a:latin typeface="+mn-ea"/>
                          <a:ea typeface="+mn-ea"/>
                        </a:rPr>
                        <a:t>2012/05/04</a:t>
                      </a:r>
                      <a:r>
                        <a:rPr lang="zh-TW" sz="1100" kern="100" dirty="0">
                          <a:effectLst/>
                          <a:latin typeface="+mn-ea"/>
                          <a:ea typeface="+mn-ea"/>
                        </a:rPr>
                        <a:t>，本作品採取</a:t>
                      </a:r>
                      <a:r>
                        <a:rPr lang="en-US" sz="1100" u="sng" kern="100" dirty="0">
                          <a:effectLst/>
                          <a:latin typeface="+mn-ea"/>
                          <a:ea typeface="+mn-ea"/>
                          <a:hlinkClick r:id="rId6"/>
                        </a:rPr>
                        <a:t>創用CC「姓名標示-非商業性-禁止改作」2.0版</a:t>
                      </a:r>
                      <a:r>
                        <a:rPr lang="zh-TW" sz="1100" kern="100" dirty="0">
                          <a:effectLst/>
                          <a:latin typeface="+mn-ea"/>
                          <a:ea typeface="+mn-ea"/>
                        </a:rPr>
                        <a:t>授權釋出。</a:t>
                      </a:r>
                      <a:endParaRPr lang="zh-TW" sz="1100" kern="100" dirty="0">
                        <a:effectLst/>
                        <a:latin typeface="+mn-ea"/>
                        <a:ea typeface="+mn-ea"/>
                        <a:cs typeface="Times New Roman"/>
                      </a:endParaRPr>
                    </a:p>
                  </a:txBody>
                  <a:tcPr marL="76232" marR="76232" marT="0" marB="0" anchor="ctr"/>
                </a:tc>
              </a:tr>
            </a:tbl>
          </a:graphicData>
        </a:graphic>
      </p:graphicFrame>
      <p:pic>
        <p:nvPicPr>
          <p:cNvPr id="1075" name="圖片 73761" descr="描述: http://ocw.aca.ntu.edu.tw/ntu-ocw/files/copyright-img/Attribution-Noncommercial-Share%20Alike%202.5%20Taiwan-88x31.png">
            <a:hlinkClick r:id="rId7"/>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126684" y="1550470"/>
            <a:ext cx="8382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49">
            <a:hlinkClick r:id="rId9"/>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404517" y="2155869"/>
            <a:ext cx="2571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77">
            <a:hlinkClick r:id="rId9"/>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461015" y="3457519"/>
            <a:ext cx="2571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1066" name="圖片 8" descr="描述: http://ocw.aca.ntu.edu.tw/ntu-ocw/files/copyright-img/Attribution-Noncommercial-Share%20Alike%202.5%20Taiwan-88x31.png">
            <a:hlinkClick r:id="rId4"/>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187406" y="4179923"/>
            <a:ext cx="8382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1064" name="圖片 9" descr="描述: http://ocw.aca.ntu.edu.tw/ntu-ocw/files/copyright-img/CC_by-nc-nd_2.5_tw.png">
            <a:hlinkClick r:id="rId6"/>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2184005" y="4822313"/>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0" name="文字方塊 9"/>
          <p:cNvSpPr txBox="1"/>
          <p:nvPr/>
        </p:nvSpPr>
        <p:spPr>
          <a:xfrm>
            <a:off x="3491880" y="260648"/>
            <a:ext cx="2031325" cy="646331"/>
          </a:xfrm>
          <a:prstGeom prst="rect">
            <a:avLst/>
          </a:prstGeom>
          <a:noFill/>
        </p:spPr>
        <p:txBody>
          <a:bodyPr wrap="none" rtlCol="0">
            <a:spAutoFit/>
          </a:bodyPr>
          <a:lstStyle/>
          <a:p>
            <a:r>
              <a:rPr lang="zh-TW" altLang="en-US" sz="3600" dirty="0" smtClean="0">
                <a:latin typeface="標楷體" pitchFamily="65" charset="-120"/>
                <a:ea typeface="標楷體" pitchFamily="65" charset="-120"/>
              </a:rPr>
              <a:t>版權聲明</a:t>
            </a:r>
            <a:endParaRPr lang="zh-TW" altLang="en-US" sz="3600" dirty="0">
              <a:latin typeface="標楷體" pitchFamily="65" charset="-120"/>
              <a:ea typeface="標楷體" pitchFamily="65" charset="-120"/>
            </a:endParaRPr>
          </a:p>
        </p:txBody>
      </p:sp>
      <p:pic>
        <p:nvPicPr>
          <p:cNvPr id="18" name="圖片 73761" descr="描述: http://ocw.aca.ntu.edu.tw/ntu-ocw/files/copyright-img/Attribution-Noncommercial-Share%20Alike%202.5%20Taiwan-88x31.png">
            <a:hlinkClick r:id="rId7"/>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114004" y="2779017"/>
            <a:ext cx="8382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291104" y="1363780"/>
            <a:ext cx="6778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320980" y="1989181"/>
            <a:ext cx="571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279676" y="2713135"/>
            <a:ext cx="67786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348566" y="3298768"/>
            <a:ext cx="549275"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317776" y="4041120"/>
            <a:ext cx="63976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348566" y="4721983"/>
            <a:ext cx="579437"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9131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1AE01BD1-BAC2-4762-A1F4-1E7346DC591C}" type="slidenum">
              <a:rPr lang="en-US" altLang="zh-TW" smtClean="0"/>
              <a:pPr>
                <a:defRPr/>
              </a:pPr>
              <a:t>18</a:t>
            </a:fld>
            <a:endParaRPr lang="en-US" altLang="zh-TW"/>
          </a:p>
        </p:txBody>
      </p:sp>
      <p:graphicFrame>
        <p:nvGraphicFramePr>
          <p:cNvPr id="5" name="表格 4"/>
          <p:cNvGraphicFramePr>
            <a:graphicFrameLocks noGrp="1"/>
          </p:cNvGraphicFramePr>
          <p:nvPr>
            <p:extLst>
              <p:ext uri="{D42A27DB-BD31-4B8C-83A1-F6EECF244321}">
                <p14:modId xmlns:p14="http://schemas.microsoft.com/office/powerpoint/2010/main" val="408156558"/>
              </p:ext>
            </p:extLst>
          </p:nvPr>
        </p:nvGraphicFramePr>
        <p:xfrm>
          <a:off x="467542" y="734790"/>
          <a:ext cx="8352000" cy="5214490"/>
        </p:xfrm>
        <a:graphic>
          <a:graphicData uri="http://schemas.openxmlformats.org/drawingml/2006/table">
            <a:tbl>
              <a:tblPr firstRow="1" firstCol="1" bandRow="1">
                <a:tableStyleId>{073A0DAA-6AF3-43AB-8588-CEC1D06C72B9}</a:tableStyleId>
              </a:tblPr>
              <a:tblGrid>
                <a:gridCol w="720000"/>
                <a:gridCol w="792000"/>
                <a:gridCol w="1080000"/>
                <a:gridCol w="5760000"/>
              </a:tblGrid>
              <a:tr h="418510">
                <a:tc>
                  <a:txBody>
                    <a:bodyPr/>
                    <a:lstStyle/>
                    <a:p>
                      <a:pPr algn="ctr">
                        <a:spcAft>
                          <a:spcPts val="0"/>
                        </a:spcAft>
                      </a:pPr>
                      <a:r>
                        <a:rPr lang="zh-TW" sz="1600" kern="100" dirty="0">
                          <a:effectLst/>
                        </a:rPr>
                        <a:t>頁數</a:t>
                      </a:r>
                      <a:endParaRPr lang="zh-TW" sz="1600" kern="100" dirty="0">
                        <a:effectLst/>
                        <a:latin typeface="Calibri"/>
                        <a:ea typeface="新細明體"/>
                        <a:cs typeface="Times New Roman"/>
                      </a:endParaRPr>
                    </a:p>
                  </a:txBody>
                  <a:tcPr marL="76232" marR="76232" marT="0" marB="0" anchor="ctr"/>
                </a:tc>
                <a:tc>
                  <a:txBody>
                    <a:bodyPr/>
                    <a:lstStyle/>
                    <a:p>
                      <a:pPr algn="ctr">
                        <a:spcAft>
                          <a:spcPts val="0"/>
                        </a:spcAft>
                      </a:pPr>
                      <a:r>
                        <a:rPr lang="zh-TW" sz="1800" kern="100" dirty="0">
                          <a:effectLst/>
                        </a:rPr>
                        <a:t>作品</a:t>
                      </a:r>
                      <a:endParaRPr lang="zh-TW" sz="1800" kern="100" dirty="0">
                        <a:effectLst/>
                        <a:latin typeface="Calibri"/>
                        <a:ea typeface="新細明體"/>
                        <a:cs typeface="Times New Roman"/>
                      </a:endParaRPr>
                    </a:p>
                  </a:txBody>
                  <a:tcPr marL="76232" marR="76232" marT="0" marB="0" anchor="ctr"/>
                </a:tc>
                <a:tc>
                  <a:txBody>
                    <a:bodyPr/>
                    <a:lstStyle/>
                    <a:p>
                      <a:pPr algn="ctr">
                        <a:spcAft>
                          <a:spcPts val="0"/>
                        </a:spcAft>
                      </a:pPr>
                      <a:r>
                        <a:rPr lang="zh-TW" sz="1600" kern="100" dirty="0">
                          <a:effectLst/>
                        </a:rPr>
                        <a:t>授權條件</a:t>
                      </a:r>
                      <a:endParaRPr lang="zh-TW" sz="1600" kern="100" dirty="0">
                        <a:effectLst/>
                        <a:latin typeface="Calibri"/>
                        <a:ea typeface="新細明體"/>
                        <a:cs typeface="Times New Roman"/>
                      </a:endParaRPr>
                    </a:p>
                  </a:txBody>
                  <a:tcPr marL="76232" marR="76232" marT="0" marB="0" anchor="ctr"/>
                </a:tc>
                <a:tc>
                  <a:txBody>
                    <a:bodyPr/>
                    <a:lstStyle/>
                    <a:p>
                      <a:pPr algn="ctr">
                        <a:spcAft>
                          <a:spcPts val="0"/>
                        </a:spcAft>
                      </a:pPr>
                      <a:r>
                        <a:rPr lang="zh-TW" sz="1600" kern="100" dirty="0">
                          <a:effectLst/>
                        </a:rPr>
                        <a:t>作者</a:t>
                      </a:r>
                      <a:r>
                        <a:rPr lang="en-US" sz="1600" kern="100" dirty="0">
                          <a:effectLst/>
                        </a:rPr>
                        <a:t>/</a:t>
                      </a:r>
                      <a:r>
                        <a:rPr lang="zh-TW" sz="1600" kern="100" dirty="0">
                          <a:effectLst/>
                        </a:rPr>
                        <a:t>來源</a:t>
                      </a:r>
                      <a:endParaRPr lang="zh-TW" sz="1600" kern="100" dirty="0">
                        <a:effectLst/>
                        <a:latin typeface="Calibri"/>
                        <a:ea typeface="新細明體"/>
                        <a:cs typeface="Times New Roman"/>
                      </a:endParaRPr>
                    </a:p>
                  </a:txBody>
                  <a:tcPr marL="76232" marR="76232" marT="0" marB="0" anchor="ctr"/>
                </a:tc>
              </a:tr>
              <a:tr h="734072">
                <a:tc>
                  <a:txBody>
                    <a:bodyPr/>
                    <a:lstStyle/>
                    <a:p>
                      <a:pPr algn="ctr">
                        <a:spcAft>
                          <a:spcPts val="0"/>
                        </a:spcAft>
                      </a:pPr>
                      <a:r>
                        <a:rPr lang="en-US" sz="1800" kern="100" dirty="0">
                          <a:effectLst/>
                        </a:rPr>
                        <a:t>3</a:t>
                      </a:r>
                      <a:endParaRPr lang="zh-TW" sz="1800" kern="100" dirty="0">
                        <a:effectLst/>
                        <a:latin typeface="Calibri"/>
                        <a:ea typeface="新細明體"/>
                        <a:cs typeface="Times New Roman"/>
                      </a:endParaRPr>
                    </a:p>
                  </a:txBody>
                  <a:tcPr marL="76232" marR="76232" marT="0" marB="0" anchor="ctr"/>
                </a:tc>
                <a:tc>
                  <a:txBody>
                    <a:bodyPr/>
                    <a:lstStyle/>
                    <a:p>
                      <a:pPr algn="ctr">
                        <a:spcAft>
                          <a:spcPts val="0"/>
                        </a:spcAft>
                      </a:pPr>
                      <a:r>
                        <a:rPr lang="zh-TW" sz="900" kern="100">
                          <a:effectLst/>
                        </a:rPr>
                        <a:t>竹林書局就是我</a:t>
                      </a:r>
                      <a:r>
                        <a:rPr lang="en-US" sz="900" kern="100">
                          <a:effectLst/>
                        </a:rPr>
                        <a:t>….. </a:t>
                      </a:r>
                      <a:r>
                        <a:rPr lang="zh-TW" sz="900" kern="100">
                          <a:effectLst/>
                        </a:rPr>
                        <a:t>共鱔大哥說透流</a:t>
                      </a:r>
                      <a:endParaRPr lang="zh-TW" sz="1200" kern="100">
                        <a:effectLst/>
                        <a:latin typeface="Calibri"/>
                        <a:ea typeface="新細明體"/>
                        <a:cs typeface="Times New Roman"/>
                      </a:endParaRPr>
                    </a:p>
                  </a:txBody>
                  <a:tcPr marL="76232" marR="76232" marT="0" marB="0" anchor="ctr"/>
                </a:tc>
                <a:tc>
                  <a:txBody>
                    <a:bodyPr/>
                    <a:lstStyle/>
                    <a:p>
                      <a:pPr algn="ctr">
                        <a:spcAft>
                          <a:spcPts val="0"/>
                        </a:spcAft>
                      </a:pPr>
                      <a:endParaRPr lang="en-US" sz="1200" kern="100" dirty="0">
                        <a:effectLst/>
                        <a:latin typeface="Calibri"/>
                        <a:ea typeface="新細明體"/>
                        <a:cs typeface="Times New Roman"/>
                      </a:endParaRPr>
                    </a:p>
                  </a:txBody>
                  <a:tcPr marL="76232" marR="76232" marT="0" marB="0" anchor="ctr"/>
                </a:tc>
                <a:tc>
                  <a:txBody>
                    <a:bodyPr/>
                    <a:lstStyle/>
                    <a:p>
                      <a:pPr>
                        <a:spcAft>
                          <a:spcPts val="0"/>
                        </a:spcAft>
                      </a:pPr>
                      <a:r>
                        <a:rPr lang="zh-TW" sz="1100" kern="100" dirty="0" smtClean="0">
                          <a:effectLst/>
                        </a:rPr>
                        <a:t>宋文和</a:t>
                      </a:r>
                      <a:r>
                        <a:rPr lang="zh-TW" altLang="en-US" sz="1100" kern="100" dirty="0" smtClean="0">
                          <a:effectLst/>
                        </a:rPr>
                        <a:t>，</a:t>
                      </a:r>
                      <a:r>
                        <a:rPr lang="zh-TW" sz="1100" kern="100" dirty="0" smtClean="0">
                          <a:effectLst/>
                        </a:rPr>
                        <a:t>《戶蠅蚊仔大戰歌》</a:t>
                      </a:r>
                      <a:r>
                        <a:rPr lang="zh-TW" altLang="en-US" sz="1100" kern="100" dirty="0" smtClean="0">
                          <a:effectLst/>
                        </a:rPr>
                        <a:t>，依據著作權法第</a:t>
                      </a:r>
                      <a:r>
                        <a:rPr lang="en-US" altLang="zh-TW" sz="1100" kern="100" dirty="0" smtClean="0">
                          <a:effectLst/>
                        </a:rPr>
                        <a:t>46</a:t>
                      </a:r>
                      <a:r>
                        <a:rPr lang="zh-TW" altLang="en-US" sz="1100" kern="100" dirty="0" smtClean="0">
                          <a:effectLst/>
                        </a:rPr>
                        <a:t>、</a:t>
                      </a:r>
                      <a:r>
                        <a:rPr lang="en-US" altLang="zh-TW" sz="1100" kern="100" dirty="0" smtClean="0">
                          <a:effectLst/>
                        </a:rPr>
                        <a:t>52</a:t>
                      </a:r>
                      <a:r>
                        <a:rPr lang="zh-TW" altLang="en-US" sz="1100" kern="100" dirty="0" smtClean="0">
                          <a:effectLst/>
                        </a:rPr>
                        <a:t>、</a:t>
                      </a:r>
                      <a:r>
                        <a:rPr lang="en-US" altLang="zh-TW" sz="1100" kern="100" dirty="0" smtClean="0">
                          <a:effectLst/>
                        </a:rPr>
                        <a:t>65</a:t>
                      </a:r>
                      <a:r>
                        <a:rPr lang="zh-TW" altLang="en-US" sz="1100" kern="100" dirty="0" smtClean="0">
                          <a:effectLst/>
                        </a:rPr>
                        <a:t>條合理使用</a:t>
                      </a:r>
                    </a:p>
                  </a:txBody>
                  <a:tcPr marL="76232" marR="76232" marT="0" marB="0" anchor="ctr"/>
                </a:tc>
              </a:tr>
              <a:tr h="734072">
                <a:tc>
                  <a:txBody>
                    <a:bodyPr/>
                    <a:lstStyle/>
                    <a:p>
                      <a:pPr algn="ctr">
                        <a:spcAft>
                          <a:spcPts val="0"/>
                        </a:spcAft>
                      </a:pPr>
                      <a:r>
                        <a:rPr lang="en-US" sz="1800" kern="100" dirty="0">
                          <a:effectLst/>
                        </a:rPr>
                        <a:t>4</a:t>
                      </a:r>
                      <a:endParaRPr lang="zh-TW" sz="1800" kern="100" dirty="0">
                        <a:effectLst/>
                        <a:latin typeface="Calibri"/>
                        <a:ea typeface="新細明體"/>
                        <a:cs typeface="Times New Roman"/>
                      </a:endParaRPr>
                    </a:p>
                  </a:txBody>
                  <a:tcPr marL="76232" marR="76232" marT="0" marB="0" anchor="ctr"/>
                </a:tc>
                <a:tc>
                  <a:txBody>
                    <a:bodyPr/>
                    <a:lstStyle/>
                    <a:p>
                      <a:pPr algn="ctr">
                        <a:spcAft>
                          <a:spcPts val="0"/>
                        </a:spcAft>
                      </a:pPr>
                      <a:endParaRPr lang="en-US" sz="1200" kern="100" dirty="0">
                        <a:effectLst/>
                        <a:latin typeface="Calibri"/>
                        <a:ea typeface="新細明體"/>
                        <a:cs typeface="Times New Roman"/>
                      </a:endParaRPr>
                    </a:p>
                  </a:txBody>
                  <a:tcPr marL="76232" marR="76232" marT="0" marB="0" anchor="ctr"/>
                </a:tc>
                <a:tc>
                  <a:txBody>
                    <a:bodyPr/>
                    <a:lstStyle/>
                    <a:p>
                      <a:pPr algn="ctr">
                        <a:spcAft>
                          <a:spcPts val="0"/>
                        </a:spcAft>
                      </a:pPr>
                      <a:endParaRPr lang="en-US" sz="1200" kern="100">
                        <a:effectLst/>
                        <a:latin typeface="Calibri"/>
                        <a:ea typeface="新細明體"/>
                        <a:cs typeface="Times New Roman"/>
                      </a:endParaRPr>
                    </a:p>
                  </a:txBody>
                  <a:tcPr marL="76232" marR="76232" marT="0" marB="0" anchor="ctr"/>
                </a:tc>
                <a:tc>
                  <a:txBody>
                    <a:bodyPr/>
                    <a:lstStyle/>
                    <a:p>
                      <a:pPr>
                        <a:spcAft>
                          <a:spcPts val="0"/>
                        </a:spcAft>
                      </a:pPr>
                      <a:r>
                        <a:rPr lang="en-US" sz="900" kern="100" dirty="0">
                          <a:effectLst/>
                        </a:rPr>
                        <a:t>Flickr</a:t>
                      </a:r>
                      <a:r>
                        <a:rPr lang="zh-TW" sz="900" kern="100" dirty="0">
                          <a:effectLst/>
                        </a:rPr>
                        <a:t>，作者：</a:t>
                      </a:r>
                      <a:r>
                        <a:rPr lang="en-US" sz="800" kern="100" dirty="0" err="1">
                          <a:effectLst/>
                        </a:rPr>
                        <a:t>doubleaf</a:t>
                      </a:r>
                      <a:r>
                        <a:rPr lang="zh-TW" sz="900" kern="100" dirty="0">
                          <a:effectLst/>
                        </a:rPr>
                        <a:t>。本作品轉載自</a:t>
                      </a:r>
                      <a:r>
                        <a:rPr lang="en-US" sz="900" u="sng" kern="100" dirty="0">
                          <a:effectLst/>
                          <a:hlinkClick r:id="rId2"/>
                        </a:rPr>
                        <a:t>http://www.flickr.com/photos/doubleaf/23497239/sizes/o/in/photostream/</a:t>
                      </a:r>
                      <a:r>
                        <a:rPr lang="en-US" sz="900" kern="100" dirty="0">
                          <a:effectLst/>
                        </a:rPr>
                        <a:t> </a:t>
                      </a:r>
                      <a:r>
                        <a:rPr lang="en-US" sz="1100" kern="100" dirty="0">
                          <a:effectLst/>
                        </a:rPr>
                        <a:t> </a:t>
                      </a:r>
                      <a:r>
                        <a:rPr lang="en-US" sz="800" kern="100" dirty="0">
                          <a:effectLst/>
                        </a:rPr>
                        <a:t> </a:t>
                      </a:r>
                      <a:r>
                        <a:rPr lang="en-US" sz="700" kern="100" dirty="0">
                          <a:effectLst/>
                        </a:rPr>
                        <a:t> </a:t>
                      </a:r>
                      <a:endParaRPr lang="zh-TW" sz="1200" kern="100" dirty="0">
                        <a:effectLst/>
                      </a:endParaRPr>
                    </a:p>
                    <a:p>
                      <a:pPr>
                        <a:spcAft>
                          <a:spcPts val="0"/>
                        </a:spcAft>
                      </a:pPr>
                      <a:r>
                        <a:rPr lang="zh-TW" sz="900" kern="100" dirty="0">
                          <a:effectLst/>
                        </a:rPr>
                        <a:t>瀏覽日期</a:t>
                      </a:r>
                      <a:r>
                        <a:rPr lang="en-US" sz="900" kern="100" dirty="0">
                          <a:effectLst/>
                        </a:rPr>
                        <a:t>2012/05/04</a:t>
                      </a:r>
                      <a:r>
                        <a:rPr lang="zh-TW" sz="900" kern="100" dirty="0">
                          <a:effectLst/>
                        </a:rPr>
                        <a:t>，</a:t>
                      </a:r>
                      <a:r>
                        <a:rPr lang="zh-TW" sz="800" kern="100" dirty="0">
                          <a:effectLst/>
                        </a:rPr>
                        <a:t>本作品採取</a:t>
                      </a:r>
                      <a:r>
                        <a:rPr lang="en-US" sz="800" u="sng" kern="100" dirty="0">
                          <a:effectLst/>
                          <a:hlinkClick r:id="rId3"/>
                        </a:rPr>
                        <a:t>創用CC「姓名標示-非商業性-禁止改作」2.0版</a:t>
                      </a:r>
                      <a:r>
                        <a:rPr lang="zh-TW" sz="800" kern="100" dirty="0">
                          <a:effectLst/>
                        </a:rPr>
                        <a:t>授權釋出。</a:t>
                      </a:r>
                      <a:endParaRPr lang="zh-TW" sz="1200" kern="100" dirty="0">
                        <a:effectLst/>
                        <a:latin typeface="Calibri"/>
                        <a:ea typeface="新細明體"/>
                        <a:cs typeface="Times New Roman"/>
                      </a:endParaRPr>
                    </a:p>
                  </a:txBody>
                  <a:tcPr marL="76232" marR="76232" marT="0" marB="0" anchor="ctr"/>
                </a:tc>
              </a:tr>
              <a:tr h="734072">
                <a:tc>
                  <a:txBody>
                    <a:bodyPr/>
                    <a:lstStyle/>
                    <a:p>
                      <a:pPr algn="ctr">
                        <a:spcAft>
                          <a:spcPts val="0"/>
                        </a:spcAft>
                      </a:pPr>
                      <a:r>
                        <a:rPr lang="en-US" sz="1800" kern="100" dirty="0">
                          <a:effectLst/>
                        </a:rPr>
                        <a:t>4</a:t>
                      </a:r>
                      <a:endParaRPr lang="zh-TW" sz="1800" kern="100" dirty="0">
                        <a:effectLst/>
                        <a:latin typeface="Calibri"/>
                        <a:ea typeface="新細明體"/>
                        <a:cs typeface="Times New Roman"/>
                      </a:endParaRPr>
                    </a:p>
                  </a:txBody>
                  <a:tcPr marL="76232" marR="76232" marT="0" marB="0" anchor="ctr"/>
                </a:tc>
                <a:tc>
                  <a:txBody>
                    <a:bodyPr/>
                    <a:lstStyle/>
                    <a:p>
                      <a:pPr algn="ctr">
                        <a:spcAft>
                          <a:spcPts val="0"/>
                        </a:spcAft>
                      </a:pPr>
                      <a:endParaRPr lang="en-US" sz="1200" kern="100">
                        <a:effectLst/>
                        <a:latin typeface="Calibri"/>
                        <a:ea typeface="新細明體"/>
                        <a:cs typeface="Times New Roman"/>
                      </a:endParaRPr>
                    </a:p>
                  </a:txBody>
                  <a:tcPr marL="76232" marR="76232" marT="0" marB="0" anchor="ctr"/>
                </a:tc>
                <a:tc>
                  <a:txBody>
                    <a:bodyPr/>
                    <a:lstStyle/>
                    <a:p>
                      <a:pPr algn="ctr">
                        <a:spcAft>
                          <a:spcPts val="0"/>
                        </a:spcAft>
                      </a:pPr>
                      <a:endParaRPr lang="en-US" sz="1200" kern="100">
                        <a:effectLst/>
                        <a:latin typeface="Calibri"/>
                        <a:ea typeface="新細明體"/>
                        <a:cs typeface="Times New Roman"/>
                      </a:endParaRPr>
                    </a:p>
                  </a:txBody>
                  <a:tcPr marL="76232" marR="76232" marT="0" marB="0" anchor="ctr"/>
                </a:tc>
                <a:tc>
                  <a:txBody>
                    <a:bodyPr/>
                    <a:lstStyle/>
                    <a:p>
                      <a:pPr>
                        <a:spcAft>
                          <a:spcPts val="0"/>
                        </a:spcAft>
                      </a:pPr>
                      <a:r>
                        <a:rPr lang="en-US" sz="900" kern="100" dirty="0">
                          <a:effectLst/>
                        </a:rPr>
                        <a:t>Flickr</a:t>
                      </a:r>
                      <a:r>
                        <a:rPr lang="zh-TW" sz="900" kern="100" dirty="0">
                          <a:effectLst/>
                        </a:rPr>
                        <a:t>，作者：</a:t>
                      </a:r>
                      <a:r>
                        <a:rPr lang="en-US" sz="800" kern="100" dirty="0" err="1">
                          <a:effectLst/>
                        </a:rPr>
                        <a:t>Noelas</a:t>
                      </a:r>
                      <a:r>
                        <a:rPr lang="zh-TW" sz="900" kern="100" dirty="0">
                          <a:effectLst/>
                        </a:rPr>
                        <a:t>。本作品轉載自</a:t>
                      </a:r>
                      <a:r>
                        <a:rPr lang="en-US" sz="900" u="sng" kern="100" dirty="0">
                          <a:effectLst/>
                          <a:hlinkClick r:id="rId4"/>
                        </a:rPr>
                        <a:t>http://www.flickr.com/photos/hpj7173/5587650649/sizes/l/in/photostream/</a:t>
                      </a:r>
                      <a:r>
                        <a:rPr lang="en-US" sz="900" kern="100" dirty="0">
                          <a:effectLst/>
                        </a:rPr>
                        <a:t>  </a:t>
                      </a:r>
                      <a:r>
                        <a:rPr lang="en-US" sz="1100" kern="100" dirty="0">
                          <a:effectLst/>
                        </a:rPr>
                        <a:t> </a:t>
                      </a:r>
                      <a:r>
                        <a:rPr lang="en-US" sz="800" kern="100" dirty="0">
                          <a:effectLst/>
                        </a:rPr>
                        <a:t> </a:t>
                      </a:r>
                      <a:r>
                        <a:rPr lang="en-US" sz="700" kern="100" dirty="0">
                          <a:effectLst/>
                        </a:rPr>
                        <a:t> </a:t>
                      </a:r>
                      <a:endParaRPr lang="zh-TW" sz="1200" kern="100" dirty="0">
                        <a:effectLst/>
                      </a:endParaRPr>
                    </a:p>
                    <a:p>
                      <a:pPr>
                        <a:spcAft>
                          <a:spcPts val="0"/>
                        </a:spcAft>
                      </a:pPr>
                      <a:r>
                        <a:rPr lang="zh-TW" sz="900" kern="100" dirty="0">
                          <a:effectLst/>
                        </a:rPr>
                        <a:t>瀏覽日期</a:t>
                      </a:r>
                      <a:r>
                        <a:rPr lang="en-US" sz="900" kern="100" dirty="0">
                          <a:effectLst/>
                        </a:rPr>
                        <a:t>2012/05/04</a:t>
                      </a:r>
                      <a:r>
                        <a:rPr lang="zh-TW" sz="900" kern="100" dirty="0">
                          <a:effectLst/>
                        </a:rPr>
                        <a:t>，</a:t>
                      </a:r>
                      <a:r>
                        <a:rPr lang="zh-TW" sz="800" kern="100" dirty="0">
                          <a:effectLst/>
                        </a:rPr>
                        <a:t>本作品採取</a:t>
                      </a:r>
                      <a:r>
                        <a:rPr lang="en-US" sz="800" u="sng" kern="100" dirty="0">
                          <a:effectLst/>
                          <a:hlinkClick r:id="rId3"/>
                        </a:rPr>
                        <a:t>創用CC「姓名標示-非商業性-禁止改作」2.0版</a:t>
                      </a:r>
                      <a:r>
                        <a:rPr lang="zh-TW" sz="800" kern="100" dirty="0">
                          <a:effectLst/>
                        </a:rPr>
                        <a:t>授權釋出。</a:t>
                      </a:r>
                      <a:endParaRPr lang="zh-TW" sz="1200" kern="100" dirty="0">
                        <a:effectLst/>
                        <a:latin typeface="Calibri"/>
                        <a:ea typeface="新細明體"/>
                        <a:cs typeface="Times New Roman"/>
                      </a:endParaRPr>
                    </a:p>
                  </a:txBody>
                  <a:tcPr marL="76232" marR="76232" marT="0" marB="0" anchor="ctr"/>
                </a:tc>
              </a:tr>
              <a:tr h="634082">
                <a:tc>
                  <a:txBody>
                    <a:bodyPr/>
                    <a:lstStyle/>
                    <a:p>
                      <a:pPr algn="ctr">
                        <a:spcAft>
                          <a:spcPts val="0"/>
                        </a:spcAft>
                      </a:pPr>
                      <a:r>
                        <a:rPr lang="en-US" sz="1800" kern="100" dirty="0" smtClean="0">
                          <a:effectLst/>
                        </a:rPr>
                        <a:t>5,6,9-14</a:t>
                      </a:r>
                      <a:endParaRPr lang="zh-TW" sz="1800" kern="100" dirty="0">
                        <a:effectLst/>
                        <a:latin typeface="Calibri"/>
                        <a:ea typeface="新細明體"/>
                        <a:cs typeface="Times New Roman"/>
                      </a:endParaRPr>
                    </a:p>
                  </a:txBody>
                  <a:tcPr marL="76232" marR="76232" marT="0" marB="0" anchor="ctr"/>
                </a:tc>
                <a:tc>
                  <a:txBody>
                    <a:bodyPr/>
                    <a:lstStyle/>
                    <a:p>
                      <a:pPr algn="ctr">
                        <a:spcAft>
                          <a:spcPts val="0"/>
                        </a:spcAft>
                      </a:pPr>
                      <a:endParaRPr lang="en-US" sz="1200" kern="100">
                        <a:effectLst/>
                        <a:latin typeface="Calibri"/>
                        <a:ea typeface="新細明體"/>
                        <a:cs typeface="Times New Roman"/>
                      </a:endParaRPr>
                    </a:p>
                  </a:txBody>
                  <a:tcPr marL="76232" marR="76232" marT="0" marB="0" anchor="ctr"/>
                </a:tc>
                <a:tc>
                  <a:txBody>
                    <a:bodyPr/>
                    <a:lstStyle/>
                    <a:p>
                      <a:pPr algn="ctr">
                        <a:spcAft>
                          <a:spcPts val="0"/>
                        </a:spcAft>
                      </a:pPr>
                      <a:endParaRPr lang="en-US" sz="1200" kern="100">
                        <a:effectLst/>
                        <a:latin typeface="Calibri"/>
                        <a:ea typeface="新細明體"/>
                        <a:cs typeface="Times New Roman"/>
                      </a:endParaRPr>
                    </a:p>
                  </a:txBody>
                  <a:tcPr marL="76232" marR="76232" marT="0" marB="0" anchor="ctr"/>
                </a:tc>
                <a:tc>
                  <a:txBody>
                    <a:bodyPr/>
                    <a:lstStyle/>
                    <a:p>
                      <a:pPr>
                        <a:spcAft>
                          <a:spcPts val="0"/>
                        </a:spcAft>
                      </a:pPr>
                      <a:r>
                        <a:rPr lang="zh-TW" sz="1100" kern="100" dirty="0">
                          <a:effectLst/>
                        </a:rPr>
                        <a:t>本作品轉載自</a:t>
                      </a:r>
                      <a:r>
                        <a:rPr lang="en-US" sz="1100" kern="100" dirty="0">
                          <a:effectLst/>
                        </a:rPr>
                        <a:t>Microsoft Office 2007</a:t>
                      </a:r>
                      <a:r>
                        <a:rPr lang="zh-TW" sz="1100" kern="100" dirty="0">
                          <a:effectLst/>
                        </a:rPr>
                        <a:t>多媒體藝廊，依據</a:t>
                      </a:r>
                      <a:r>
                        <a:rPr lang="en-US" sz="1100" u="sng" kern="100" dirty="0" err="1">
                          <a:effectLst/>
                          <a:hlinkClick r:id="rId5"/>
                        </a:rPr>
                        <a:t>Microsoft服務合約</a:t>
                      </a:r>
                      <a:r>
                        <a:rPr lang="zh-TW" sz="1100" kern="100" dirty="0">
                          <a:effectLst/>
                        </a:rPr>
                        <a:t>及著作權法第</a:t>
                      </a:r>
                      <a:r>
                        <a:rPr lang="en-US" sz="1100" kern="100" dirty="0">
                          <a:effectLst/>
                        </a:rPr>
                        <a:t>46</a:t>
                      </a:r>
                      <a:r>
                        <a:rPr lang="zh-TW" sz="1100" kern="100" dirty="0">
                          <a:effectLst/>
                        </a:rPr>
                        <a:t>、</a:t>
                      </a:r>
                      <a:r>
                        <a:rPr lang="en-US" sz="1100" kern="100" dirty="0">
                          <a:effectLst/>
                        </a:rPr>
                        <a:t>52</a:t>
                      </a:r>
                      <a:r>
                        <a:rPr lang="zh-TW" sz="1100" kern="100" dirty="0">
                          <a:effectLst/>
                        </a:rPr>
                        <a:t>、</a:t>
                      </a:r>
                      <a:r>
                        <a:rPr lang="en-US" sz="1100" kern="100" dirty="0">
                          <a:effectLst/>
                        </a:rPr>
                        <a:t>65</a:t>
                      </a:r>
                      <a:r>
                        <a:rPr lang="zh-TW" sz="1100" kern="100" dirty="0">
                          <a:effectLst/>
                        </a:rPr>
                        <a:t>條合理使用</a:t>
                      </a:r>
                      <a:endParaRPr lang="zh-TW" sz="2000" kern="100" dirty="0">
                        <a:effectLst/>
                        <a:latin typeface="Calibri"/>
                        <a:ea typeface="新細明體"/>
                        <a:cs typeface="Times New Roman"/>
                      </a:endParaRPr>
                    </a:p>
                  </a:txBody>
                  <a:tcPr marL="76232" marR="76232" marT="0" marB="0" anchor="ctr"/>
                </a:tc>
              </a:tr>
              <a:tr h="596428">
                <a:tc>
                  <a:txBody>
                    <a:bodyPr/>
                    <a:lstStyle/>
                    <a:p>
                      <a:pPr algn="ctr">
                        <a:spcAft>
                          <a:spcPts val="0"/>
                        </a:spcAft>
                      </a:pPr>
                      <a:r>
                        <a:rPr lang="en-US" sz="1800" kern="100" dirty="0" smtClean="0">
                          <a:effectLst/>
                        </a:rPr>
                        <a:t>7,8</a:t>
                      </a:r>
                      <a:endParaRPr lang="zh-TW" sz="1800" kern="100" dirty="0">
                        <a:effectLst/>
                        <a:latin typeface="Calibri"/>
                        <a:ea typeface="新細明體"/>
                        <a:cs typeface="Times New Roman"/>
                      </a:endParaRPr>
                    </a:p>
                  </a:txBody>
                  <a:tcPr marL="76232" marR="76232" marT="0" marB="0" anchor="ctr"/>
                </a:tc>
                <a:tc>
                  <a:txBody>
                    <a:bodyPr/>
                    <a:lstStyle/>
                    <a:p>
                      <a:pPr>
                        <a:spcAft>
                          <a:spcPts val="0"/>
                        </a:spcAft>
                      </a:pPr>
                      <a:endParaRPr lang="en-US" sz="900" kern="100">
                        <a:effectLst/>
                        <a:latin typeface="Calibri"/>
                        <a:ea typeface="新細明體"/>
                        <a:cs typeface="Times New Roman"/>
                      </a:endParaRPr>
                    </a:p>
                  </a:txBody>
                  <a:tcPr marL="76232" marR="76232" marT="0" marB="0" anchor="ctr"/>
                </a:tc>
                <a:tc>
                  <a:txBody>
                    <a:bodyPr/>
                    <a:lstStyle/>
                    <a:p>
                      <a:pPr algn="ctr">
                        <a:spcAft>
                          <a:spcPts val="0"/>
                        </a:spcAft>
                      </a:pPr>
                      <a:endParaRPr lang="en-US" sz="1000" kern="0" spc="120">
                        <a:solidFill>
                          <a:srgbClr val="333333"/>
                        </a:solidFill>
                        <a:effectLst/>
                        <a:latin typeface="Verdana"/>
                        <a:ea typeface="新細明體"/>
                        <a:cs typeface="新細明體"/>
                      </a:endParaRPr>
                    </a:p>
                  </a:txBody>
                  <a:tcPr marL="76232" marR="76232" marT="0" marB="0" anchor="ctr"/>
                </a:tc>
                <a:tc>
                  <a:txBody>
                    <a:bodyPr/>
                    <a:lstStyle/>
                    <a:p>
                      <a:pPr>
                        <a:spcAft>
                          <a:spcPts val="0"/>
                        </a:spcAft>
                      </a:pPr>
                      <a:r>
                        <a:rPr lang="zh-TW" sz="1100" kern="100" dirty="0">
                          <a:effectLst/>
                        </a:rPr>
                        <a:t>本作品轉載自</a:t>
                      </a:r>
                      <a:r>
                        <a:rPr lang="en-US" sz="1100" kern="100" dirty="0">
                          <a:effectLst/>
                        </a:rPr>
                        <a:t>Microsoft Office 2007</a:t>
                      </a:r>
                      <a:r>
                        <a:rPr lang="zh-TW" sz="1100" kern="100" dirty="0">
                          <a:effectLst/>
                        </a:rPr>
                        <a:t>多媒體藝廊，依據</a:t>
                      </a:r>
                      <a:r>
                        <a:rPr lang="en-US" sz="1100" u="sng" kern="100" dirty="0" err="1">
                          <a:effectLst/>
                          <a:hlinkClick r:id="rId5"/>
                        </a:rPr>
                        <a:t>Microsoft服務合約</a:t>
                      </a:r>
                      <a:r>
                        <a:rPr lang="zh-TW" sz="1100" kern="100" dirty="0">
                          <a:effectLst/>
                        </a:rPr>
                        <a:t>及著作權法第</a:t>
                      </a:r>
                      <a:r>
                        <a:rPr lang="en-US" sz="1100" kern="100" dirty="0">
                          <a:effectLst/>
                        </a:rPr>
                        <a:t>46</a:t>
                      </a:r>
                      <a:r>
                        <a:rPr lang="zh-TW" sz="1100" kern="100" dirty="0">
                          <a:effectLst/>
                        </a:rPr>
                        <a:t>、</a:t>
                      </a:r>
                      <a:r>
                        <a:rPr lang="en-US" sz="1100" kern="100" dirty="0">
                          <a:effectLst/>
                        </a:rPr>
                        <a:t>52</a:t>
                      </a:r>
                      <a:r>
                        <a:rPr lang="zh-TW" sz="1100" kern="100" dirty="0">
                          <a:effectLst/>
                        </a:rPr>
                        <a:t>、</a:t>
                      </a:r>
                      <a:r>
                        <a:rPr lang="en-US" sz="1100" kern="100" dirty="0">
                          <a:effectLst/>
                        </a:rPr>
                        <a:t>65</a:t>
                      </a:r>
                      <a:r>
                        <a:rPr lang="zh-TW" sz="1100" kern="100" dirty="0">
                          <a:effectLst/>
                        </a:rPr>
                        <a:t>條合理使用</a:t>
                      </a:r>
                      <a:endParaRPr lang="zh-TW" sz="2000" kern="100" dirty="0">
                        <a:effectLst/>
                        <a:latin typeface="Calibri"/>
                        <a:ea typeface="新細明體"/>
                        <a:cs typeface="Times New Roman"/>
                      </a:endParaRPr>
                    </a:p>
                  </a:txBody>
                  <a:tcPr marL="76232" marR="76232" marT="0" marB="0" anchor="ctr"/>
                </a:tc>
              </a:tr>
              <a:tr h="681627">
                <a:tc>
                  <a:txBody>
                    <a:bodyPr/>
                    <a:lstStyle/>
                    <a:p>
                      <a:pPr algn="ctr">
                        <a:spcAft>
                          <a:spcPts val="0"/>
                        </a:spcAft>
                      </a:pPr>
                      <a:r>
                        <a:rPr lang="en-US" sz="1800" kern="100" dirty="0">
                          <a:effectLst/>
                        </a:rPr>
                        <a:t>7</a:t>
                      </a:r>
                      <a:endParaRPr lang="zh-TW" sz="1800" kern="100" dirty="0">
                        <a:effectLst/>
                        <a:latin typeface="Calibri"/>
                        <a:ea typeface="新細明體"/>
                        <a:cs typeface="Times New Roman"/>
                      </a:endParaRPr>
                    </a:p>
                  </a:txBody>
                  <a:tcPr marL="76232" marR="76232" marT="0" marB="0" anchor="ctr"/>
                </a:tc>
                <a:tc>
                  <a:txBody>
                    <a:bodyPr/>
                    <a:lstStyle/>
                    <a:p>
                      <a:pPr>
                        <a:spcAft>
                          <a:spcPts val="0"/>
                        </a:spcAft>
                      </a:pPr>
                      <a:r>
                        <a:rPr lang="zh-TW" sz="900" kern="100">
                          <a:effectLst/>
                        </a:rPr>
                        <a:t>孔明用計獻空城</a:t>
                      </a:r>
                      <a:r>
                        <a:rPr lang="en-US" sz="900" kern="100">
                          <a:effectLst/>
                        </a:rPr>
                        <a:t>……</a:t>
                      </a:r>
                      <a:r>
                        <a:rPr lang="zh-TW" sz="900" kern="100">
                          <a:effectLst/>
                        </a:rPr>
                        <a:t>燈蕊鋪橋娘敢行</a:t>
                      </a:r>
                      <a:endParaRPr lang="zh-TW" sz="1200" kern="100">
                        <a:effectLst/>
                        <a:latin typeface="Calibri"/>
                        <a:ea typeface="新細明體"/>
                        <a:cs typeface="Times New Roman"/>
                      </a:endParaRPr>
                    </a:p>
                  </a:txBody>
                  <a:tcPr marL="76232" marR="76232" marT="0" marB="0" anchor="ctr"/>
                </a:tc>
                <a:tc>
                  <a:txBody>
                    <a:bodyPr/>
                    <a:lstStyle/>
                    <a:p>
                      <a:pPr algn="ctr">
                        <a:spcAft>
                          <a:spcPts val="0"/>
                        </a:spcAft>
                      </a:pPr>
                      <a:endParaRPr lang="en-US" sz="1200" kern="100" dirty="0">
                        <a:effectLst/>
                        <a:latin typeface="Calibri"/>
                        <a:ea typeface="新細明體"/>
                        <a:cs typeface="Times New Roman"/>
                      </a:endParaRPr>
                    </a:p>
                  </a:txBody>
                  <a:tcPr marL="76232" marR="76232" marT="0" marB="0" anchor="ctr"/>
                </a:tc>
                <a:tc>
                  <a:txBody>
                    <a:bodyPr/>
                    <a:lstStyle/>
                    <a:p>
                      <a:pPr>
                        <a:spcAft>
                          <a:spcPts val="0"/>
                        </a:spcAft>
                      </a:pPr>
                      <a:r>
                        <a:rPr lang="zh-TW" altLang="en-US" sz="1200" kern="100" dirty="0" smtClean="0">
                          <a:effectLst/>
                        </a:rPr>
                        <a:t>傳統歌仔民謠四句對，依據著作權法第</a:t>
                      </a:r>
                      <a:r>
                        <a:rPr lang="en-US" altLang="zh-TW" sz="1200" kern="100" dirty="0" smtClean="0">
                          <a:effectLst/>
                        </a:rPr>
                        <a:t>46</a:t>
                      </a:r>
                      <a:r>
                        <a:rPr lang="zh-TW" altLang="en-US" sz="1200" kern="100" dirty="0" smtClean="0">
                          <a:effectLst/>
                        </a:rPr>
                        <a:t>、</a:t>
                      </a:r>
                      <a:r>
                        <a:rPr lang="en-US" altLang="zh-TW" sz="1200" kern="100" dirty="0" smtClean="0">
                          <a:effectLst/>
                        </a:rPr>
                        <a:t>52</a:t>
                      </a:r>
                      <a:r>
                        <a:rPr lang="zh-TW" altLang="en-US" sz="1200" kern="100" dirty="0" smtClean="0">
                          <a:effectLst/>
                        </a:rPr>
                        <a:t>、</a:t>
                      </a:r>
                      <a:r>
                        <a:rPr lang="en-US" altLang="zh-TW" sz="1200" kern="100" dirty="0" smtClean="0">
                          <a:effectLst/>
                        </a:rPr>
                        <a:t>65</a:t>
                      </a:r>
                      <a:r>
                        <a:rPr lang="zh-TW" altLang="en-US" sz="1200" kern="100" dirty="0" smtClean="0">
                          <a:effectLst/>
                        </a:rPr>
                        <a:t>條合理使用</a:t>
                      </a:r>
                      <a:endParaRPr lang="zh-TW" sz="2000" kern="100" dirty="0">
                        <a:effectLst/>
                        <a:latin typeface="Calibri"/>
                        <a:ea typeface="新細明體"/>
                        <a:cs typeface="Times New Roman"/>
                      </a:endParaRPr>
                    </a:p>
                  </a:txBody>
                  <a:tcPr marL="76232" marR="76232" marT="0" marB="0" anchor="ctr"/>
                </a:tc>
              </a:tr>
              <a:tr h="681627">
                <a:tc>
                  <a:txBody>
                    <a:bodyPr/>
                    <a:lstStyle/>
                    <a:p>
                      <a:pPr algn="ctr">
                        <a:spcAft>
                          <a:spcPts val="0"/>
                        </a:spcAft>
                      </a:pPr>
                      <a:r>
                        <a:rPr lang="en-US" sz="1800" kern="100" dirty="0">
                          <a:effectLst/>
                        </a:rPr>
                        <a:t>7</a:t>
                      </a:r>
                      <a:endParaRPr lang="zh-TW" sz="1800" kern="100" dirty="0">
                        <a:effectLst/>
                        <a:latin typeface="Calibri"/>
                        <a:ea typeface="新細明體"/>
                        <a:cs typeface="Times New Roman"/>
                      </a:endParaRPr>
                    </a:p>
                  </a:txBody>
                  <a:tcPr marL="76232" marR="76232" marT="0" marB="0" anchor="ctr"/>
                </a:tc>
                <a:tc>
                  <a:txBody>
                    <a:bodyPr/>
                    <a:lstStyle/>
                    <a:p>
                      <a:pPr algn="ctr">
                        <a:spcAft>
                          <a:spcPts val="0"/>
                        </a:spcAft>
                      </a:pPr>
                      <a:r>
                        <a:rPr lang="zh-TW" sz="900" kern="100">
                          <a:effectLst/>
                        </a:rPr>
                        <a:t>狗肉扶起無扶倒</a:t>
                      </a:r>
                      <a:r>
                        <a:rPr lang="en-US" sz="900" kern="100">
                          <a:effectLst/>
                        </a:rPr>
                        <a:t>…..</a:t>
                      </a:r>
                      <a:r>
                        <a:rPr lang="en-US" sz="900" kern="1200">
                          <a:effectLst/>
                        </a:rPr>
                        <a:t> </a:t>
                      </a:r>
                      <a:r>
                        <a:rPr lang="zh-TW" sz="900" kern="100">
                          <a:effectLst/>
                        </a:rPr>
                        <a:t>少年毋通做阿哥</a:t>
                      </a:r>
                      <a:endParaRPr lang="zh-TW" sz="1200" kern="100">
                        <a:effectLst/>
                        <a:latin typeface="Calibri"/>
                        <a:ea typeface="新細明體"/>
                        <a:cs typeface="Times New Roman"/>
                      </a:endParaRPr>
                    </a:p>
                  </a:txBody>
                  <a:tcPr marL="76232" marR="76232" marT="0" marB="0" anchor="ctr"/>
                </a:tc>
                <a:tc>
                  <a:txBody>
                    <a:bodyPr/>
                    <a:lstStyle/>
                    <a:p>
                      <a:pPr algn="ctr">
                        <a:spcAft>
                          <a:spcPts val="0"/>
                        </a:spcAft>
                      </a:pPr>
                      <a:endParaRPr lang="en-US" sz="1200" kern="100">
                        <a:effectLst/>
                        <a:latin typeface="Calibri"/>
                        <a:ea typeface="新細明體"/>
                        <a:cs typeface="Times New Roman"/>
                      </a:endParaRPr>
                    </a:p>
                  </a:txBody>
                  <a:tcPr marL="76232" marR="76232" marT="0" marB="0" anchor="ctr"/>
                </a:tc>
                <a:tc>
                  <a:txBody>
                    <a:bodyPr/>
                    <a:lstStyle/>
                    <a:p>
                      <a:pPr>
                        <a:spcAft>
                          <a:spcPts val="0"/>
                        </a:spcAft>
                      </a:pPr>
                      <a:r>
                        <a:rPr lang="zh-TW" altLang="en-US" sz="1200" kern="100" dirty="0" smtClean="0">
                          <a:effectLst/>
                        </a:rPr>
                        <a:t>傳統歌仔民謠四句對，依據著作權法第</a:t>
                      </a:r>
                      <a:r>
                        <a:rPr lang="en-US" altLang="zh-TW" sz="1200" kern="100" dirty="0" smtClean="0">
                          <a:effectLst/>
                        </a:rPr>
                        <a:t>46</a:t>
                      </a:r>
                      <a:r>
                        <a:rPr lang="zh-TW" altLang="en-US" sz="1200" kern="100" dirty="0" smtClean="0">
                          <a:effectLst/>
                        </a:rPr>
                        <a:t>、</a:t>
                      </a:r>
                      <a:r>
                        <a:rPr lang="en-US" altLang="zh-TW" sz="1200" kern="100" dirty="0" smtClean="0">
                          <a:effectLst/>
                        </a:rPr>
                        <a:t>52</a:t>
                      </a:r>
                      <a:r>
                        <a:rPr lang="zh-TW" altLang="en-US" sz="1200" kern="100" dirty="0" smtClean="0">
                          <a:effectLst/>
                        </a:rPr>
                        <a:t>、</a:t>
                      </a:r>
                      <a:r>
                        <a:rPr lang="en-US" altLang="zh-TW" sz="1200" kern="100" dirty="0" smtClean="0">
                          <a:effectLst/>
                        </a:rPr>
                        <a:t>65</a:t>
                      </a:r>
                      <a:r>
                        <a:rPr lang="zh-TW" altLang="en-US" sz="1200" kern="100" dirty="0" smtClean="0">
                          <a:effectLst/>
                        </a:rPr>
                        <a:t>條合理使用</a:t>
                      </a:r>
                      <a:endParaRPr lang="zh-TW" sz="2000" kern="100" dirty="0">
                        <a:effectLst/>
                        <a:latin typeface="Calibri"/>
                        <a:ea typeface="新細明體"/>
                        <a:cs typeface="Times New Roman"/>
                      </a:endParaRPr>
                    </a:p>
                  </a:txBody>
                  <a:tcPr marL="76232" marR="76232" marT="0" marB="0" anchor="ctr"/>
                </a:tc>
              </a:tr>
            </a:tbl>
          </a:graphicData>
        </a:graphic>
      </p:graphicFrame>
      <p:pic>
        <p:nvPicPr>
          <p:cNvPr id="2083" name="圖片 10" descr="描述: http://ocw.aca.ntu.edu.tw/ntu-ocw/files/copyright-img/CC_by-nc-nd_2.5_tw.png">
            <a:hlinkClick r:id="rId3"/>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117033" y="2131172"/>
            <a:ext cx="8382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2081" name="圖片 13" descr="描述: http://ocw.aca.ntu.edu.tw/ntu-ocw/files/copyright-img/CC_by-nc-nd_2.5_tw.png">
            <a:hlinkClick r:id="rId3"/>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100285" y="2860974"/>
            <a:ext cx="8382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2079" name="Picture 31">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407545" y="3547145"/>
            <a:ext cx="2571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2077" name="Picture 77">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390797" y="4122440"/>
            <a:ext cx="2571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1">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390796" y="1412776"/>
            <a:ext cx="2571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7">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411529" y="4797152"/>
            <a:ext cx="2571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7">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390795" y="5517232"/>
            <a:ext cx="2571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240861" y="2027190"/>
            <a:ext cx="677863"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268996" y="2814142"/>
            <a:ext cx="693737"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284870" y="3414588"/>
            <a:ext cx="677863"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280901" y="3989883"/>
            <a:ext cx="669925"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5639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1AE01BD1-BAC2-4762-A1F4-1E7346DC591C}" type="slidenum">
              <a:rPr lang="en-US" altLang="zh-TW" smtClean="0"/>
              <a:pPr>
                <a:defRPr/>
              </a:pPr>
              <a:t>19</a:t>
            </a:fld>
            <a:endParaRPr lang="en-US" altLang="zh-TW"/>
          </a:p>
        </p:txBody>
      </p:sp>
      <p:graphicFrame>
        <p:nvGraphicFramePr>
          <p:cNvPr id="4" name="表格 3"/>
          <p:cNvGraphicFramePr>
            <a:graphicFrameLocks noGrp="1"/>
          </p:cNvGraphicFramePr>
          <p:nvPr>
            <p:extLst>
              <p:ext uri="{D42A27DB-BD31-4B8C-83A1-F6EECF244321}">
                <p14:modId xmlns:p14="http://schemas.microsoft.com/office/powerpoint/2010/main" val="2733942040"/>
              </p:ext>
            </p:extLst>
          </p:nvPr>
        </p:nvGraphicFramePr>
        <p:xfrm>
          <a:off x="395536" y="615759"/>
          <a:ext cx="8352000" cy="5377252"/>
        </p:xfrm>
        <a:graphic>
          <a:graphicData uri="http://schemas.openxmlformats.org/drawingml/2006/table">
            <a:tbl>
              <a:tblPr firstRow="1" firstCol="1" bandRow="1">
                <a:tableStyleId>{073A0DAA-6AF3-43AB-8588-CEC1D06C72B9}</a:tableStyleId>
              </a:tblPr>
              <a:tblGrid>
                <a:gridCol w="720000"/>
                <a:gridCol w="792000"/>
                <a:gridCol w="1080000"/>
                <a:gridCol w="5760000"/>
              </a:tblGrid>
              <a:tr h="545126">
                <a:tc>
                  <a:txBody>
                    <a:bodyPr/>
                    <a:lstStyle/>
                    <a:p>
                      <a:pPr algn="ctr">
                        <a:spcAft>
                          <a:spcPts val="0"/>
                        </a:spcAft>
                      </a:pPr>
                      <a:r>
                        <a:rPr lang="zh-TW" sz="1800" kern="100" dirty="0">
                          <a:effectLst/>
                        </a:rPr>
                        <a:t>頁數</a:t>
                      </a:r>
                      <a:endParaRPr lang="zh-TW" sz="1800" kern="100" dirty="0">
                        <a:effectLst/>
                        <a:latin typeface="Calibri"/>
                        <a:ea typeface="新細明體"/>
                        <a:cs typeface="Times New Roman"/>
                      </a:endParaRPr>
                    </a:p>
                  </a:txBody>
                  <a:tcPr marL="76232" marR="76232" marT="0" marB="0" anchor="ctr"/>
                </a:tc>
                <a:tc>
                  <a:txBody>
                    <a:bodyPr/>
                    <a:lstStyle/>
                    <a:p>
                      <a:pPr algn="ctr">
                        <a:spcAft>
                          <a:spcPts val="0"/>
                        </a:spcAft>
                      </a:pPr>
                      <a:r>
                        <a:rPr lang="zh-TW" sz="1800" kern="100" dirty="0">
                          <a:effectLst/>
                        </a:rPr>
                        <a:t>作品</a:t>
                      </a:r>
                      <a:endParaRPr lang="zh-TW" sz="1800" kern="100" dirty="0">
                        <a:effectLst/>
                        <a:latin typeface="Calibri"/>
                        <a:ea typeface="新細明體"/>
                        <a:cs typeface="Times New Roman"/>
                      </a:endParaRPr>
                    </a:p>
                  </a:txBody>
                  <a:tcPr marL="76232" marR="76232" marT="0" marB="0" anchor="ctr"/>
                </a:tc>
                <a:tc>
                  <a:txBody>
                    <a:bodyPr/>
                    <a:lstStyle/>
                    <a:p>
                      <a:pPr algn="ctr">
                        <a:spcAft>
                          <a:spcPts val="0"/>
                        </a:spcAft>
                      </a:pPr>
                      <a:r>
                        <a:rPr lang="zh-TW" sz="1800" kern="100" dirty="0">
                          <a:effectLst/>
                        </a:rPr>
                        <a:t>授權條件</a:t>
                      </a:r>
                      <a:endParaRPr lang="zh-TW" sz="1800" kern="100" dirty="0">
                        <a:effectLst/>
                        <a:latin typeface="Calibri"/>
                        <a:ea typeface="新細明體"/>
                        <a:cs typeface="Times New Roman"/>
                      </a:endParaRPr>
                    </a:p>
                  </a:txBody>
                  <a:tcPr marL="76232" marR="76232" marT="0" marB="0" anchor="ctr"/>
                </a:tc>
                <a:tc>
                  <a:txBody>
                    <a:bodyPr/>
                    <a:lstStyle/>
                    <a:p>
                      <a:pPr algn="ctr">
                        <a:spcAft>
                          <a:spcPts val="0"/>
                        </a:spcAft>
                      </a:pPr>
                      <a:r>
                        <a:rPr lang="zh-TW" sz="1800" kern="100" dirty="0">
                          <a:effectLst/>
                        </a:rPr>
                        <a:t>作者</a:t>
                      </a:r>
                      <a:r>
                        <a:rPr lang="en-US" sz="1800" kern="100" dirty="0">
                          <a:effectLst/>
                        </a:rPr>
                        <a:t>/</a:t>
                      </a:r>
                      <a:r>
                        <a:rPr lang="zh-TW" sz="1800" kern="100" dirty="0">
                          <a:effectLst/>
                        </a:rPr>
                        <a:t>來源</a:t>
                      </a:r>
                      <a:endParaRPr lang="zh-TW" sz="1800" kern="100" dirty="0">
                        <a:effectLst/>
                        <a:latin typeface="Calibri"/>
                        <a:ea typeface="新細明體"/>
                        <a:cs typeface="Times New Roman"/>
                      </a:endParaRPr>
                    </a:p>
                  </a:txBody>
                  <a:tcPr marL="76232" marR="76232" marT="0" marB="0" anchor="ctr"/>
                </a:tc>
              </a:tr>
              <a:tr h="752744">
                <a:tc>
                  <a:txBody>
                    <a:bodyPr/>
                    <a:lstStyle/>
                    <a:p>
                      <a:pPr algn="ctr">
                        <a:spcAft>
                          <a:spcPts val="0"/>
                        </a:spcAft>
                      </a:pPr>
                      <a:r>
                        <a:rPr lang="en-US" sz="1800" kern="100" dirty="0">
                          <a:effectLst/>
                        </a:rPr>
                        <a:t>7</a:t>
                      </a:r>
                      <a:endParaRPr lang="zh-TW" sz="1800" kern="100" dirty="0">
                        <a:effectLst/>
                        <a:latin typeface="Calibri"/>
                        <a:ea typeface="新細明體"/>
                        <a:cs typeface="Times New Roman"/>
                      </a:endParaRPr>
                    </a:p>
                  </a:txBody>
                  <a:tcPr marL="76232" marR="76232" marT="0" marB="0" anchor="ctr"/>
                </a:tc>
                <a:tc>
                  <a:txBody>
                    <a:bodyPr/>
                    <a:lstStyle/>
                    <a:p>
                      <a:pPr algn="ctr">
                        <a:spcAft>
                          <a:spcPts val="0"/>
                        </a:spcAft>
                      </a:pPr>
                      <a:r>
                        <a:rPr lang="zh-TW" sz="900" kern="100">
                          <a:effectLst/>
                        </a:rPr>
                        <a:t>約君約佇甘蔗溝</a:t>
                      </a:r>
                      <a:r>
                        <a:rPr lang="en-US" sz="900" kern="100">
                          <a:effectLst/>
                        </a:rPr>
                        <a:t>…..</a:t>
                      </a:r>
                      <a:r>
                        <a:rPr lang="en-US" sz="900" kern="1200">
                          <a:effectLst/>
                        </a:rPr>
                        <a:t> </a:t>
                      </a:r>
                      <a:r>
                        <a:rPr lang="zh-TW" sz="900" kern="100">
                          <a:effectLst/>
                        </a:rPr>
                        <a:t>誤人姻緣是無敖</a:t>
                      </a:r>
                      <a:endParaRPr lang="zh-TW" sz="1200" kern="100">
                        <a:effectLst/>
                        <a:latin typeface="Calibri"/>
                        <a:ea typeface="新細明體"/>
                        <a:cs typeface="Times New Roman"/>
                      </a:endParaRPr>
                    </a:p>
                  </a:txBody>
                  <a:tcPr marL="76232" marR="76232" marT="0" marB="0" anchor="ctr"/>
                </a:tc>
                <a:tc>
                  <a:txBody>
                    <a:bodyPr/>
                    <a:lstStyle/>
                    <a:p>
                      <a:pPr algn="ctr">
                        <a:spcAft>
                          <a:spcPts val="0"/>
                        </a:spcAft>
                      </a:pPr>
                      <a:endParaRPr lang="en-US" sz="1200" kern="100">
                        <a:effectLst/>
                        <a:latin typeface="Calibri"/>
                        <a:ea typeface="新細明體"/>
                        <a:cs typeface="Times New Roman"/>
                      </a:endParaRPr>
                    </a:p>
                  </a:txBody>
                  <a:tcPr marL="76232" marR="76232" marT="0" marB="0" anchor="ctr"/>
                </a:tc>
                <a:tc>
                  <a:txBody>
                    <a:bodyPr/>
                    <a:lstStyle/>
                    <a:p>
                      <a:pPr>
                        <a:spcAft>
                          <a:spcPts val="0"/>
                        </a:spcAft>
                      </a:pPr>
                      <a:r>
                        <a:rPr lang="zh-TW" altLang="en-US" sz="1100" kern="100" dirty="0" smtClean="0">
                          <a:effectLst/>
                        </a:rPr>
                        <a:t>傳統歌仔民謠四句對，依據著作權法第</a:t>
                      </a:r>
                      <a:r>
                        <a:rPr lang="en-US" altLang="zh-TW" sz="1100" kern="100" dirty="0" smtClean="0">
                          <a:effectLst/>
                        </a:rPr>
                        <a:t>46</a:t>
                      </a:r>
                      <a:r>
                        <a:rPr lang="zh-TW" altLang="en-US" sz="1100" kern="100" dirty="0" smtClean="0">
                          <a:effectLst/>
                        </a:rPr>
                        <a:t>、</a:t>
                      </a:r>
                      <a:r>
                        <a:rPr lang="en-US" altLang="zh-TW" sz="1100" kern="100" dirty="0" smtClean="0">
                          <a:effectLst/>
                        </a:rPr>
                        <a:t>52</a:t>
                      </a:r>
                      <a:r>
                        <a:rPr lang="zh-TW" altLang="en-US" sz="1100" kern="100" dirty="0" smtClean="0">
                          <a:effectLst/>
                        </a:rPr>
                        <a:t>、</a:t>
                      </a:r>
                      <a:r>
                        <a:rPr lang="en-US" altLang="zh-TW" sz="1100" kern="100" dirty="0" smtClean="0">
                          <a:effectLst/>
                        </a:rPr>
                        <a:t>65</a:t>
                      </a:r>
                      <a:r>
                        <a:rPr lang="zh-TW" altLang="en-US" sz="1100" kern="100" dirty="0" smtClean="0">
                          <a:effectLst/>
                        </a:rPr>
                        <a:t>條合理使用</a:t>
                      </a:r>
                      <a:endParaRPr lang="zh-TW" sz="1100" kern="100" dirty="0">
                        <a:effectLst/>
                        <a:latin typeface="Calibri"/>
                        <a:ea typeface="新細明體"/>
                        <a:cs typeface="Times New Roman"/>
                      </a:endParaRPr>
                    </a:p>
                  </a:txBody>
                  <a:tcPr marL="76232" marR="76232" marT="0" marB="0" anchor="ctr"/>
                </a:tc>
              </a:tr>
              <a:tr h="698853">
                <a:tc>
                  <a:txBody>
                    <a:bodyPr/>
                    <a:lstStyle/>
                    <a:p>
                      <a:pPr algn="ctr">
                        <a:spcAft>
                          <a:spcPts val="0"/>
                        </a:spcAft>
                      </a:pPr>
                      <a:r>
                        <a:rPr lang="en-US" sz="1800" kern="100" dirty="0">
                          <a:effectLst/>
                        </a:rPr>
                        <a:t>8</a:t>
                      </a:r>
                      <a:endParaRPr lang="zh-TW" sz="1800" kern="100" dirty="0">
                        <a:effectLst/>
                        <a:latin typeface="Calibri"/>
                        <a:ea typeface="新細明體"/>
                        <a:cs typeface="Times New Roman"/>
                      </a:endParaRPr>
                    </a:p>
                  </a:txBody>
                  <a:tcPr marL="76232" marR="76232" marT="0" marB="0" anchor="ctr"/>
                </a:tc>
                <a:tc>
                  <a:txBody>
                    <a:bodyPr/>
                    <a:lstStyle/>
                    <a:p>
                      <a:pPr algn="ctr">
                        <a:spcAft>
                          <a:spcPts val="0"/>
                        </a:spcAft>
                      </a:pPr>
                      <a:r>
                        <a:rPr lang="zh-TW" sz="900" kern="100">
                          <a:effectLst/>
                        </a:rPr>
                        <a:t>潯陽江頭夜送客</a:t>
                      </a:r>
                      <a:r>
                        <a:rPr lang="en-US" sz="900" kern="100">
                          <a:effectLst/>
                        </a:rPr>
                        <a:t>…..</a:t>
                      </a:r>
                      <a:r>
                        <a:rPr lang="zh-TW" sz="900" kern="100">
                          <a:effectLst/>
                        </a:rPr>
                        <a:t>未成曲調先有情</a:t>
                      </a:r>
                      <a:endParaRPr lang="zh-TW" sz="1200" kern="100">
                        <a:effectLst/>
                        <a:latin typeface="Calibri"/>
                        <a:ea typeface="新細明體"/>
                        <a:cs typeface="Times New Roman"/>
                      </a:endParaRPr>
                    </a:p>
                  </a:txBody>
                  <a:tcPr marL="76232" marR="76232" marT="0" marB="0" anchor="ctr"/>
                </a:tc>
                <a:tc>
                  <a:txBody>
                    <a:bodyPr/>
                    <a:lstStyle/>
                    <a:p>
                      <a:pPr algn="ctr">
                        <a:spcAft>
                          <a:spcPts val="0"/>
                        </a:spcAft>
                      </a:pPr>
                      <a:endParaRPr lang="en-US" sz="1200" kern="100">
                        <a:effectLst/>
                        <a:latin typeface="Calibri"/>
                        <a:ea typeface="新細明體"/>
                        <a:cs typeface="Times New Roman"/>
                      </a:endParaRPr>
                    </a:p>
                  </a:txBody>
                  <a:tcPr marL="76232" marR="76232" marT="0" marB="0" anchor="ctr"/>
                </a:tc>
                <a:tc>
                  <a:txBody>
                    <a:bodyPr/>
                    <a:lstStyle/>
                    <a:p>
                      <a:pPr>
                        <a:spcAft>
                          <a:spcPts val="0"/>
                        </a:spcAft>
                      </a:pPr>
                      <a:r>
                        <a:rPr lang="zh-TW" sz="1100" kern="100" dirty="0">
                          <a:effectLst/>
                        </a:rPr>
                        <a:t>白居易《琵琶行</a:t>
                      </a:r>
                      <a:r>
                        <a:rPr lang="zh-TW" sz="1100" kern="100" dirty="0" smtClean="0">
                          <a:effectLst/>
                        </a:rPr>
                        <a:t>》</a:t>
                      </a:r>
                      <a:r>
                        <a:rPr lang="zh-TW" altLang="en-US" sz="1100" kern="100" dirty="0" smtClean="0">
                          <a:effectLst/>
                        </a:rPr>
                        <a:t>。</a:t>
                      </a:r>
                      <a:endParaRPr lang="zh-TW" sz="1100" kern="100" dirty="0">
                        <a:effectLst/>
                        <a:latin typeface="Calibri"/>
                        <a:ea typeface="新細明體"/>
                        <a:cs typeface="Times New Roman"/>
                      </a:endParaRPr>
                    </a:p>
                  </a:txBody>
                  <a:tcPr marL="76232" marR="76232" marT="0" marB="0" anchor="ctr"/>
                </a:tc>
              </a:tr>
              <a:tr h="782250">
                <a:tc>
                  <a:txBody>
                    <a:bodyPr/>
                    <a:lstStyle/>
                    <a:p>
                      <a:pPr algn="ctr">
                        <a:spcAft>
                          <a:spcPts val="0"/>
                        </a:spcAft>
                      </a:pPr>
                      <a:r>
                        <a:rPr lang="en-US" sz="1800" kern="100" dirty="0">
                          <a:effectLst/>
                        </a:rPr>
                        <a:t>8</a:t>
                      </a:r>
                      <a:endParaRPr lang="zh-TW" sz="1800" kern="100" dirty="0">
                        <a:effectLst/>
                        <a:latin typeface="Calibri"/>
                        <a:ea typeface="新細明體"/>
                        <a:cs typeface="Times New Roman"/>
                      </a:endParaRPr>
                    </a:p>
                  </a:txBody>
                  <a:tcPr marL="76232" marR="76232" marT="0" marB="0" anchor="ctr"/>
                </a:tc>
                <a:tc>
                  <a:txBody>
                    <a:bodyPr/>
                    <a:lstStyle/>
                    <a:p>
                      <a:pPr algn="ctr">
                        <a:spcAft>
                          <a:spcPts val="0"/>
                        </a:spcAft>
                      </a:pPr>
                      <a:r>
                        <a:rPr lang="zh-TW" sz="900" kern="100" dirty="0">
                          <a:effectLst/>
                          <a:latin typeface="+mn-ea"/>
                          <a:ea typeface="+mn-ea"/>
                        </a:rPr>
                        <a:t>漢皇重色思傾國</a:t>
                      </a:r>
                      <a:r>
                        <a:rPr lang="en-US" sz="900" kern="100" dirty="0">
                          <a:effectLst/>
                          <a:latin typeface="+mn-ea"/>
                          <a:ea typeface="+mn-ea"/>
                        </a:rPr>
                        <a:t>……</a:t>
                      </a:r>
                      <a:r>
                        <a:rPr lang="zh-TW" sz="900" kern="100" dirty="0">
                          <a:effectLst/>
                          <a:latin typeface="+mn-ea"/>
                          <a:ea typeface="+mn-ea"/>
                        </a:rPr>
                        <a:t>從此君王不早朝</a:t>
                      </a:r>
                      <a:endParaRPr lang="zh-TW" sz="900" kern="100" dirty="0">
                        <a:effectLst/>
                        <a:latin typeface="+mn-ea"/>
                        <a:ea typeface="+mn-ea"/>
                        <a:cs typeface="Times New Roman"/>
                      </a:endParaRPr>
                    </a:p>
                  </a:txBody>
                  <a:tcPr marL="76232" marR="76232" marT="0" marB="0" anchor="ctr"/>
                </a:tc>
                <a:tc>
                  <a:txBody>
                    <a:bodyPr/>
                    <a:lstStyle/>
                    <a:p>
                      <a:pPr algn="ctr">
                        <a:spcAft>
                          <a:spcPts val="0"/>
                        </a:spcAft>
                      </a:pPr>
                      <a:endParaRPr lang="en-US" sz="1200" kern="100" dirty="0">
                        <a:effectLst/>
                        <a:latin typeface="Calibri"/>
                        <a:ea typeface="新細明體"/>
                        <a:cs typeface="Times New Roman"/>
                      </a:endParaRPr>
                    </a:p>
                  </a:txBody>
                  <a:tcPr marL="76232" marR="76232" marT="0" marB="0" anchor="ctr"/>
                </a:tc>
                <a:tc>
                  <a:txBody>
                    <a:bodyPr/>
                    <a:lstStyle/>
                    <a:p>
                      <a:pPr>
                        <a:spcAft>
                          <a:spcPts val="0"/>
                        </a:spcAft>
                      </a:pPr>
                      <a:r>
                        <a:rPr lang="zh-TW" sz="1100" kern="100" dirty="0">
                          <a:effectLst/>
                        </a:rPr>
                        <a:t>白居易《長恨歌</a:t>
                      </a:r>
                      <a:r>
                        <a:rPr lang="zh-TW" sz="1100" kern="100" dirty="0" smtClean="0">
                          <a:effectLst/>
                        </a:rPr>
                        <a:t>》</a:t>
                      </a:r>
                      <a:r>
                        <a:rPr lang="zh-TW" altLang="en-US" sz="1100" kern="100" dirty="0" smtClean="0">
                          <a:effectLst/>
                        </a:rPr>
                        <a:t>。</a:t>
                      </a:r>
                      <a:endParaRPr lang="zh-TW" sz="1100" kern="100" dirty="0">
                        <a:effectLst/>
                        <a:latin typeface="Calibri"/>
                        <a:ea typeface="新細明體"/>
                        <a:cs typeface="Times New Roman"/>
                      </a:endParaRPr>
                    </a:p>
                  </a:txBody>
                  <a:tcPr marL="76232" marR="76232" marT="0" marB="0" anchor="ctr"/>
                </a:tc>
              </a:tr>
              <a:tr h="704643">
                <a:tc>
                  <a:txBody>
                    <a:bodyPr/>
                    <a:lstStyle/>
                    <a:p>
                      <a:pPr algn="ctr">
                        <a:spcAft>
                          <a:spcPts val="0"/>
                        </a:spcAft>
                      </a:pPr>
                      <a:r>
                        <a:rPr lang="zh-TW" altLang="en-US" sz="1600" kern="100" dirty="0" smtClean="0">
                          <a:effectLst/>
                          <a:latin typeface="Calibri"/>
                          <a:ea typeface="新細明體"/>
                          <a:cs typeface="Times New Roman"/>
                        </a:rPr>
                        <a:t>９</a:t>
                      </a:r>
                      <a:endParaRPr lang="zh-TW" sz="1600" kern="100" dirty="0">
                        <a:effectLst/>
                        <a:latin typeface="Calibri"/>
                        <a:ea typeface="新細明體"/>
                        <a:cs typeface="Times New Roman"/>
                      </a:endParaRPr>
                    </a:p>
                  </a:txBody>
                  <a:tcPr marL="76232" marR="76232" marT="0" marB="0" anchor="ctr"/>
                </a:tc>
                <a:tc>
                  <a:txBody>
                    <a:bodyPr/>
                    <a:lstStyle/>
                    <a:p>
                      <a:pPr algn="ctr">
                        <a:spcAft>
                          <a:spcPts val="0"/>
                        </a:spcAft>
                      </a:pPr>
                      <a:r>
                        <a:rPr lang="zh-TW" altLang="en-US" sz="900" kern="100" dirty="0" smtClean="0">
                          <a:effectLst/>
                          <a:latin typeface="+mn-ea"/>
                          <a:ea typeface="+mn-ea"/>
                          <a:cs typeface="Times New Roman"/>
                        </a:rPr>
                        <a:t>七字仔，又叫「白字歌仔」。由於</a:t>
                      </a:r>
                      <a:r>
                        <a:rPr lang="en-US" altLang="zh-TW" sz="900" kern="100" dirty="0" smtClean="0">
                          <a:effectLst/>
                          <a:latin typeface="+mn-ea"/>
                          <a:ea typeface="+mn-ea"/>
                          <a:cs typeface="Times New Roman"/>
                        </a:rPr>
                        <a:t>……</a:t>
                      </a:r>
                      <a:r>
                        <a:rPr lang="zh-TW" altLang="en-US" sz="900" kern="100" dirty="0" smtClean="0">
                          <a:effectLst/>
                          <a:latin typeface="+mn-ea"/>
                          <a:ea typeface="+mn-ea"/>
                          <a:cs typeface="Times New Roman"/>
                        </a:rPr>
                        <a:t>則是茶山採茶時所唱，這些都以抒情為主。</a:t>
                      </a:r>
                    </a:p>
                    <a:p>
                      <a:pPr algn="ctr">
                        <a:spcAft>
                          <a:spcPts val="0"/>
                        </a:spcAft>
                      </a:pPr>
                      <a:endParaRPr lang="en-US" sz="900" kern="100" dirty="0">
                        <a:effectLst/>
                        <a:latin typeface="+mn-ea"/>
                        <a:ea typeface="+mn-ea"/>
                        <a:cs typeface="Times New Roman"/>
                      </a:endParaRPr>
                    </a:p>
                  </a:txBody>
                  <a:tcPr marL="76232" marR="76232" marT="0" marB="0" anchor="ctr"/>
                </a:tc>
                <a:tc>
                  <a:txBody>
                    <a:bodyPr/>
                    <a:lstStyle/>
                    <a:p>
                      <a:pPr algn="ctr">
                        <a:spcAft>
                          <a:spcPts val="0"/>
                        </a:spcAft>
                      </a:pPr>
                      <a:endParaRPr lang="en-US" sz="1200" kern="100" dirty="0">
                        <a:effectLst/>
                        <a:latin typeface="Calibri"/>
                        <a:ea typeface="新細明體"/>
                        <a:cs typeface="Times New Roman"/>
                      </a:endParaRPr>
                    </a:p>
                  </a:txBody>
                  <a:tcPr marL="76232" marR="7623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100" dirty="0" smtClean="0">
                          <a:latin typeface="標楷體" pitchFamily="65" charset="-120"/>
                          <a:ea typeface="標楷體" pitchFamily="65" charset="-120"/>
                        </a:rPr>
                        <a:t>本作品引用</a:t>
                      </a:r>
                      <a:r>
                        <a:rPr lang="zh-TW" altLang="en-US" sz="1100" dirty="0" smtClean="0">
                          <a:latin typeface="標楷體" pitchFamily="65" charset="-120"/>
                          <a:ea typeface="標楷體" pitchFamily="65" charset="-120"/>
                        </a:rPr>
                        <a:t>自「</a:t>
                      </a:r>
                      <a:r>
                        <a:rPr lang="zh-TW" altLang="zh-TW" sz="1100" dirty="0" smtClean="0">
                          <a:latin typeface="標楷體" pitchFamily="65" charset="-120"/>
                          <a:ea typeface="標楷體" pitchFamily="65" charset="-120"/>
                        </a:rPr>
                        <a:t>嘉義玉珍書局漢書部各發行歌冊啟事』</a:t>
                      </a:r>
                      <a:r>
                        <a:rPr lang="zh-TW" altLang="en-US" sz="1100" kern="100" dirty="0" smtClean="0">
                          <a:effectLst/>
                        </a:rPr>
                        <a:t>，依據著作權法第</a:t>
                      </a:r>
                      <a:r>
                        <a:rPr lang="en-US" altLang="zh-TW" sz="1100" kern="100" dirty="0" smtClean="0">
                          <a:effectLst/>
                        </a:rPr>
                        <a:t>46</a:t>
                      </a:r>
                      <a:r>
                        <a:rPr lang="zh-TW" altLang="en-US" sz="1100" kern="100" dirty="0" smtClean="0">
                          <a:effectLst/>
                        </a:rPr>
                        <a:t>、</a:t>
                      </a:r>
                      <a:r>
                        <a:rPr lang="en-US" altLang="zh-TW" sz="1100" kern="100" dirty="0" smtClean="0">
                          <a:effectLst/>
                        </a:rPr>
                        <a:t>52</a:t>
                      </a:r>
                      <a:r>
                        <a:rPr lang="zh-TW" altLang="en-US" sz="1100" kern="100" dirty="0" smtClean="0">
                          <a:effectLst/>
                        </a:rPr>
                        <a:t>、</a:t>
                      </a:r>
                      <a:r>
                        <a:rPr lang="en-US" altLang="zh-TW" sz="1100" kern="100" dirty="0" smtClean="0">
                          <a:effectLst/>
                        </a:rPr>
                        <a:t>65</a:t>
                      </a:r>
                      <a:r>
                        <a:rPr lang="zh-TW" altLang="en-US" sz="1100" kern="100" dirty="0" smtClean="0">
                          <a:effectLst/>
                        </a:rPr>
                        <a:t>條合理使用</a:t>
                      </a:r>
                    </a:p>
                  </a:txBody>
                  <a:tcPr marL="76232" marR="76232" marT="0" marB="0" anchor="ctr"/>
                </a:tc>
              </a:tr>
              <a:tr h="704643">
                <a:tc>
                  <a:txBody>
                    <a:bodyPr/>
                    <a:lstStyle/>
                    <a:p>
                      <a:pPr algn="ctr">
                        <a:spcAft>
                          <a:spcPts val="0"/>
                        </a:spcAft>
                      </a:pPr>
                      <a:r>
                        <a:rPr lang="en-US" sz="1800" kern="100" dirty="0">
                          <a:effectLst/>
                        </a:rPr>
                        <a:t>15</a:t>
                      </a:r>
                      <a:endParaRPr lang="zh-TW" sz="1800" kern="100" dirty="0">
                        <a:effectLst/>
                        <a:latin typeface="Calibri"/>
                        <a:ea typeface="新細明體"/>
                        <a:cs typeface="Times New Roman"/>
                      </a:endParaRPr>
                    </a:p>
                  </a:txBody>
                  <a:tcPr marL="76232" marR="76232" marT="0" marB="0" anchor="ctr"/>
                </a:tc>
                <a:tc>
                  <a:txBody>
                    <a:bodyPr/>
                    <a:lstStyle/>
                    <a:p>
                      <a:pPr algn="ctr">
                        <a:spcAft>
                          <a:spcPts val="0"/>
                        </a:spcAft>
                      </a:pPr>
                      <a:endParaRPr lang="en-US" sz="1200" kern="100" dirty="0">
                        <a:effectLst/>
                        <a:latin typeface="Calibri"/>
                        <a:ea typeface="新細明體"/>
                        <a:cs typeface="Times New Roman"/>
                      </a:endParaRPr>
                    </a:p>
                  </a:txBody>
                  <a:tcPr marL="76232" marR="76232" marT="0" marB="0" anchor="ctr"/>
                </a:tc>
                <a:tc>
                  <a:txBody>
                    <a:bodyPr/>
                    <a:lstStyle/>
                    <a:p>
                      <a:pPr algn="ctr">
                        <a:spcAft>
                          <a:spcPts val="0"/>
                        </a:spcAft>
                      </a:pPr>
                      <a:endParaRPr lang="en-US" sz="1200" kern="100">
                        <a:effectLst/>
                        <a:latin typeface="Calibri"/>
                        <a:ea typeface="新細明體"/>
                        <a:cs typeface="Times New Roman"/>
                      </a:endParaRPr>
                    </a:p>
                  </a:txBody>
                  <a:tcPr marL="76232" marR="76232" marT="0" marB="0" anchor="ctr"/>
                </a:tc>
                <a:tc>
                  <a:txBody>
                    <a:bodyPr/>
                    <a:lstStyle/>
                    <a:p>
                      <a:pPr>
                        <a:spcAft>
                          <a:spcPts val="0"/>
                        </a:spcAft>
                      </a:pPr>
                      <a:r>
                        <a:rPr lang="en-US" sz="1100" kern="100" dirty="0">
                          <a:effectLst/>
                        </a:rPr>
                        <a:t>Flickr</a:t>
                      </a:r>
                      <a:r>
                        <a:rPr lang="zh-TW" sz="1100" kern="100" dirty="0">
                          <a:effectLst/>
                        </a:rPr>
                        <a:t>，作者：棟樑‧</a:t>
                      </a:r>
                      <a:r>
                        <a:rPr lang="en-US" sz="1100" kern="100" dirty="0">
                          <a:effectLst/>
                        </a:rPr>
                        <a:t>Harry</a:t>
                      </a:r>
                      <a:r>
                        <a:rPr lang="zh-TW" sz="1100" kern="100" dirty="0">
                          <a:effectLst/>
                        </a:rPr>
                        <a:t>‧黃基峰‧</a:t>
                      </a:r>
                      <a:r>
                        <a:rPr lang="en-US" sz="1100" kern="100" dirty="0">
                          <a:effectLst/>
                        </a:rPr>
                        <a:t>Taiwan</a:t>
                      </a:r>
                      <a:r>
                        <a:rPr lang="zh-TW" sz="1100" kern="100" dirty="0">
                          <a:effectLst/>
                        </a:rPr>
                        <a:t>。本作品轉載自</a:t>
                      </a:r>
                      <a:r>
                        <a:rPr lang="en-US" sz="1100" u="sng" kern="100" dirty="0">
                          <a:effectLst/>
                          <a:hlinkClick r:id="rId2"/>
                        </a:rPr>
                        <a:t>http://www.flickr.com/photos/goldentime/3895130707/sizes/o/in/photostream/</a:t>
                      </a:r>
                      <a:r>
                        <a:rPr lang="en-US" sz="1100" kern="100" dirty="0">
                          <a:effectLst/>
                        </a:rPr>
                        <a:t>      </a:t>
                      </a:r>
                      <a:endParaRPr lang="zh-TW" sz="1100" kern="100" dirty="0">
                        <a:effectLst/>
                      </a:endParaRPr>
                    </a:p>
                    <a:p>
                      <a:pPr>
                        <a:spcAft>
                          <a:spcPts val="0"/>
                        </a:spcAft>
                      </a:pPr>
                      <a:r>
                        <a:rPr lang="zh-TW" sz="1100" kern="100" dirty="0">
                          <a:effectLst/>
                        </a:rPr>
                        <a:t>瀏覽日期</a:t>
                      </a:r>
                      <a:r>
                        <a:rPr lang="en-US" sz="1100" kern="100" dirty="0">
                          <a:effectLst/>
                        </a:rPr>
                        <a:t>2012/05/04</a:t>
                      </a:r>
                      <a:r>
                        <a:rPr lang="zh-TW" sz="1100" kern="100" dirty="0">
                          <a:effectLst/>
                        </a:rPr>
                        <a:t>，本作品採取</a:t>
                      </a:r>
                      <a:r>
                        <a:rPr lang="en-US" sz="1100" u="sng" kern="100" dirty="0">
                          <a:effectLst/>
                          <a:hlinkClick r:id="rId3"/>
                        </a:rPr>
                        <a:t>創用CC「姓名標示-非商業性-禁止改作」2.0版</a:t>
                      </a:r>
                      <a:r>
                        <a:rPr lang="zh-TW" sz="1100" kern="100" dirty="0">
                          <a:effectLst/>
                        </a:rPr>
                        <a:t>授權釋出。</a:t>
                      </a:r>
                      <a:endParaRPr lang="zh-TW" sz="1100" kern="100" dirty="0">
                        <a:effectLst/>
                        <a:latin typeface="Calibri"/>
                        <a:ea typeface="新細明體"/>
                        <a:cs typeface="Times New Roman"/>
                      </a:endParaRPr>
                    </a:p>
                  </a:txBody>
                  <a:tcPr marL="76232" marR="76232" marT="0" marB="0" anchor="ctr"/>
                </a:tc>
              </a:tr>
              <a:tr h="659196">
                <a:tc>
                  <a:txBody>
                    <a:bodyPr/>
                    <a:lstStyle/>
                    <a:p>
                      <a:pPr algn="ctr">
                        <a:spcAft>
                          <a:spcPts val="0"/>
                        </a:spcAft>
                      </a:pPr>
                      <a:r>
                        <a:rPr lang="en-US" sz="1800" kern="100" dirty="0">
                          <a:effectLst/>
                        </a:rPr>
                        <a:t>16</a:t>
                      </a:r>
                      <a:endParaRPr lang="zh-TW" sz="1800" kern="100" dirty="0">
                        <a:effectLst/>
                        <a:latin typeface="Calibri"/>
                        <a:ea typeface="新細明體"/>
                        <a:cs typeface="Times New Roman"/>
                      </a:endParaRPr>
                    </a:p>
                  </a:txBody>
                  <a:tcPr marL="76232" marR="76232" marT="0" marB="0" anchor="ctr"/>
                </a:tc>
                <a:tc>
                  <a:txBody>
                    <a:bodyPr/>
                    <a:lstStyle/>
                    <a:p>
                      <a:pPr algn="ctr">
                        <a:spcAft>
                          <a:spcPts val="0"/>
                        </a:spcAft>
                      </a:pPr>
                      <a:endParaRPr lang="en-US" sz="1200" kern="100">
                        <a:effectLst/>
                        <a:latin typeface="Calibri"/>
                        <a:ea typeface="新細明體"/>
                        <a:cs typeface="Times New Roman"/>
                      </a:endParaRPr>
                    </a:p>
                  </a:txBody>
                  <a:tcPr marL="76232" marR="76232" marT="0" marB="0" anchor="ctr"/>
                </a:tc>
                <a:tc>
                  <a:txBody>
                    <a:bodyPr/>
                    <a:lstStyle/>
                    <a:p>
                      <a:pPr algn="ctr">
                        <a:spcAft>
                          <a:spcPts val="0"/>
                        </a:spcAft>
                      </a:pPr>
                      <a:endParaRPr lang="en-US" sz="1200" kern="100">
                        <a:effectLst/>
                        <a:latin typeface="Calibri"/>
                        <a:ea typeface="新細明體"/>
                        <a:cs typeface="Times New Roman"/>
                      </a:endParaRPr>
                    </a:p>
                  </a:txBody>
                  <a:tcPr marL="76232" marR="76232" marT="0" marB="0" anchor="ctr"/>
                </a:tc>
                <a:tc>
                  <a:txBody>
                    <a:bodyPr/>
                    <a:lstStyle/>
                    <a:p>
                      <a:r>
                        <a:rPr lang="zh-TW" altLang="en-US" sz="1100" dirty="0" smtClean="0"/>
                        <a:t>臺</a:t>
                      </a:r>
                      <a:r>
                        <a:rPr lang="zh-TW" altLang="zh-TW" sz="1100" dirty="0" smtClean="0"/>
                        <a:t>灣民主共和國 </a:t>
                      </a:r>
                      <a:r>
                        <a:rPr lang="zh-TW" altLang="en-US" sz="1100" dirty="0" smtClean="0"/>
                        <a:t>，藍天</a:t>
                      </a:r>
                      <a:r>
                        <a:rPr lang="zh-TW" altLang="zh-TW" sz="1100" dirty="0" smtClean="0"/>
                        <a:t>黃虎旗</a:t>
                      </a:r>
                      <a:r>
                        <a:rPr lang="zh-TW" altLang="en-US" sz="1100" dirty="0" smtClean="0"/>
                        <a:t>。</a:t>
                      </a:r>
                      <a:r>
                        <a:rPr lang="en-US" altLang="zh-TW" sz="1100" dirty="0" smtClean="0"/>
                        <a:t>(1895)</a:t>
                      </a:r>
                      <a:endParaRPr lang="zh-TW" altLang="en-US" sz="1100" dirty="0"/>
                    </a:p>
                  </a:txBody>
                  <a:tcPr marL="76232" marR="76232" marT="0" marB="0" anchor="ctr"/>
                </a:tc>
              </a:tr>
            </a:tbl>
          </a:graphicData>
        </a:graphic>
      </p:graphicFrame>
      <p:pic>
        <p:nvPicPr>
          <p:cNvPr id="3089" name="Picture 17" descr="描述: \\140.112.59.229\資源平台\資源平台\版權\版權ICON與範例\F-公共財-book_mark_transparent-square.png">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22572" y="2149756"/>
            <a:ext cx="295275" cy="25717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描述: \\140.112.59.229\資源平台\資源平台\版權\版權ICON與範例\F-公共財-book_mark_transparent-square.png">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95718" y="2899829"/>
            <a:ext cx="295275" cy="257175"/>
          </a:xfrm>
          <a:prstGeom prst="rect">
            <a:avLst/>
          </a:prstGeom>
          <a:noFill/>
          <a:extLst>
            <a:ext uri="{909E8E84-426E-40DD-AFC4-6F175D3DCCD1}">
              <a14:hiddenFill xmlns:a14="http://schemas.microsoft.com/office/drawing/2010/main">
                <a:solidFill>
                  <a:srgbClr val="FFFFFF"/>
                </a:solidFill>
              </a14:hiddenFill>
            </a:ext>
          </a:extLst>
        </p:spPr>
      </p:pic>
      <p:pic>
        <p:nvPicPr>
          <p:cNvPr id="3084" name="圖片 16" descr="描述: http://ocw.aca.ntu.edu.tw/ntu-ocw/files/copyright-img/CC_by-nc-nd_2.5_tw.png">
            <a:hlinkClick r:id="rId3"/>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027711" y="4861917"/>
            <a:ext cx="8382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21" descr="描述: \\140.112.59.229\資源平台\資源平台\版權\版權ICON與範例\F-公共財-book_mark_transparent-square.png">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95274" y="5534371"/>
            <a:ext cx="295275" cy="2571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7">
            <a:hlinkClick r:id="rId4"/>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14767" y="3840896"/>
            <a:ext cx="2571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7">
            <a:hlinkClick r:id="rId4"/>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63619" y="1412776"/>
            <a:ext cx="2571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191033" y="4760317"/>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191033" y="5449439"/>
            <a:ext cx="67786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6862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zh-TW" altLang="en-US" dirty="0" smtClean="0">
                <a:effectLst>
                  <a:outerShdw blurRad="38100" dist="38100" dir="2700000" algn="tl">
                    <a:srgbClr val="FFFFFF"/>
                  </a:outerShdw>
                </a:effectLst>
                <a:ea typeface="文鼎新藝體" pitchFamily="49" charset="-120"/>
              </a:rPr>
              <a:t>戶蠅蚊仔大戰歌</a:t>
            </a:r>
            <a:r>
              <a:rPr lang="zh-TW" altLang="en-US" dirty="0" smtClean="0"/>
              <a:t> </a:t>
            </a:r>
            <a:r>
              <a:rPr lang="zh-TW" altLang="en-US" sz="1600" b="1" dirty="0" smtClean="0">
                <a:solidFill>
                  <a:srgbClr val="FF0000"/>
                </a:solidFill>
              </a:rPr>
              <a:t>楊秀卿唱</a:t>
            </a:r>
          </a:p>
        </p:txBody>
      </p:sp>
      <p:sp>
        <p:nvSpPr>
          <p:cNvPr id="10243" name="Rectangle 3"/>
          <p:cNvSpPr>
            <a:spLocks noGrp="1" noChangeArrowheads="1"/>
          </p:cNvSpPr>
          <p:nvPr>
            <p:ph type="body" idx="1"/>
          </p:nvPr>
        </p:nvSpPr>
        <p:spPr>
          <a:xfrm>
            <a:off x="457200" y="1600200"/>
            <a:ext cx="8229600" cy="1828800"/>
          </a:xfrm>
        </p:spPr>
        <p:txBody>
          <a:bodyPr/>
          <a:lstStyle/>
          <a:p>
            <a:pPr eaLnBrk="1" hangingPunct="1"/>
            <a:r>
              <a:rPr lang="zh-TW" altLang="en-US" sz="2400" dirty="0" smtClean="0">
                <a:latin typeface="標楷體" pitchFamily="65" charset="-120"/>
                <a:ea typeface="標楷體" pitchFamily="65" charset="-120"/>
              </a:rPr>
              <a:t>戶蠅蚊仔大戰歌，作者宋文和為基隆人。</a:t>
            </a:r>
          </a:p>
          <a:p>
            <a:pPr eaLnBrk="1" hangingPunct="1"/>
            <a:endParaRPr lang="zh-TW" altLang="en-US" sz="1000" dirty="0" smtClean="0">
              <a:latin typeface="標楷體" pitchFamily="65" charset="-120"/>
              <a:ea typeface="標楷體" pitchFamily="65" charset="-120"/>
            </a:endParaRPr>
          </a:p>
          <a:p>
            <a:pPr eaLnBrk="1" hangingPunct="1"/>
            <a:r>
              <a:rPr lang="zh-TW" altLang="en-US" sz="2400" dirty="0" smtClean="0">
                <a:latin typeface="標楷體" pitchFamily="65" charset="-120"/>
                <a:ea typeface="標楷體" pitchFamily="65" charset="-120"/>
              </a:rPr>
              <a:t>故事內容是說戶蠅（蒼蠅）與蚊子為爭腐肉大打出手，雙方各引昆蟲動物相助，演出仙拼仙的有趣故事。</a:t>
            </a:r>
          </a:p>
        </p:txBody>
      </p:sp>
      <p:sp>
        <p:nvSpPr>
          <p:cNvPr id="10245" name="Text Box 4"/>
          <p:cNvSpPr txBox="1">
            <a:spLocks noChangeArrowheads="1"/>
          </p:cNvSpPr>
          <p:nvPr/>
        </p:nvSpPr>
        <p:spPr bwMode="auto">
          <a:xfrm>
            <a:off x="179512" y="3284984"/>
            <a:ext cx="4105275"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lnSpc>
                <a:spcPct val="90000"/>
              </a:lnSpc>
              <a:spcBef>
                <a:spcPct val="20000"/>
              </a:spcBef>
              <a:buFontTx/>
              <a:buChar char="•"/>
            </a:pPr>
            <a:r>
              <a:rPr lang="zh-TW" altLang="en-US" sz="2000" dirty="0">
                <a:latin typeface="標楷體" pitchFamily="65" charset="-120"/>
                <a:ea typeface="標楷體" pitchFamily="65" charset="-120"/>
              </a:rPr>
              <a:t>坊間有兩種版本，一是昭和十年（</a:t>
            </a:r>
            <a:r>
              <a:rPr lang="en-US" altLang="zh-TW" sz="2000" dirty="0">
                <a:latin typeface="標楷體" pitchFamily="65" charset="-120"/>
                <a:ea typeface="標楷體" pitchFamily="65" charset="-120"/>
              </a:rPr>
              <a:t>1935</a:t>
            </a:r>
            <a:r>
              <a:rPr lang="zh-TW" altLang="en-US" sz="2000" dirty="0">
                <a:latin typeface="標楷體" pitchFamily="65" charset="-120"/>
                <a:ea typeface="標楷體" pitchFamily="65" charset="-120"/>
              </a:rPr>
              <a:t>）嘉義捷發漢書部發行，標題為「破天羅地網戶蠅蚊仔大戰歌」，分上、中、下三小本；另一是民國四十五年新竹竹林書局改編印行，標題為「戶蠅蚊仔大戰歌」（上、中、下冊）。竹林版根據捷發版，但略有改動。另有錄音帶二卷，分別為邱鳳英（即邱查某）與楊秀卿所唱。 </a:t>
            </a:r>
          </a:p>
          <a:p>
            <a:pPr eaLnBrk="1" hangingPunct="1">
              <a:spcBef>
                <a:spcPct val="50000"/>
              </a:spcBef>
            </a:pPr>
            <a:endParaRPr lang="en-US" altLang="zh-TW" sz="2000" dirty="0">
              <a:latin typeface="標楷體" pitchFamily="65" charset="-120"/>
              <a:ea typeface="標楷體" pitchFamily="65" charset="-120"/>
            </a:endParaRPr>
          </a:p>
        </p:txBody>
      </p:sp>
      <p:sp>
        <p:nvSpPr>
          <p:cNvPr id="10246" name="文字方塊 1"/>
          <p:cNvSpPr txBox="1">
            <a:spLocks noChangeArrowheads="1"/>
          </p:cNvSpPr>
          <p:nvPr/>
        </p:nvSpPr>
        <p:spPr bwMode="auto">
          <a:xfrm>
            <a:off x="179388" y="188913"/>
            <a:ext cx="1152525" cy="5222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zh-TW" altLang="en-US" sz="2800" dirty="0">
                <a:latin typeface="華康儷中黑" pitchFamily="49" charset="-120"/>
                <a:ea typeface="華康儷中黑" pitchFamily="49" charset="-120"/>
              </a:rPr>
              <a:t>前 言</a:t>
            </a:r>
          </a:p>
        </p:txBody>
      </p:sp>
      <p:sp>
        <p:nvSpPr>
          <p:cNvPr id="2" name="投影片編號版面配置區 1"/>
          <p:cNvSpPr>
            <a:spLocks noGrp="1"/>
          </p:cNvSpPr>
          <p:nvPr>
            <p:ph type="sldNum" sz="quarter" idx="12"/>
          </p:nvPr>
        </p:nvSpPr>
        <p:spPr/>
        <p:txBody>
          <a:bodyPr/>
          <a:lstStyle/>
          <a:p>
            <a:pPr>
              <a:defRPr/>
            </a:pPr>
            <a:fld id="{031BD061-6C25-46EF-80E2-AD0D861FABD9}" type="slidenum">
              <a:rPr lang="en-US" altLang="zh-TW" smtClean="0"/>
              <a:pPr>
                <a:defRPr/>
              </a:pPr>
              <a:t>2</a:t>
            </a:fld>
            <a:endParaRPr lang="en-US" altLang="zh-TW"/>
          </a:p>
        </p:txBody>
      </p:sp>
      <p:grpSp>
        <p:nvGrpSpPr>
          <p:cNvPr id="9" name="群組 8"/>
          <p:cNvGrpSpPr/>
          <p:nvPr/>
        </p:nvGrpSpPr>
        <p:grpSpPr>
          <a:xfrm>
            <a:off x="14699" y="6302696"/>
            <a:ext cx="4842680" cy="523220"/>
            <a:chOff x="772928" y="4443958"/>
            <a:chExt cx="4842680" cy="523220"/>
          </a:xfrm>
        </p:grpSpPr>
        <p:sp>
          <p:nvSpPr>
            <p:cNvPr id="10" name="矩形 9"/>
            <p:cNvSpPr/>
            <p:nvPr/>
          </p:nvSpPr>
          <p:spPr>
            <a:xfrm>
              <a:off x="1043608" y="4443958"/>
              <a:ext cx="4572000" cy="523220"/>
            </a:xfrm>
            <a:prstGeom prst="rect">
              <a:avLst/>
            </a:prstGeom>
          </p:spPr>
          <p:txBody>
            <a:bodyPr>
              <a:spAutoFit/>
            </a:bodyPr>
            <a:lstStyle/>
            <a:p>
              <a:pPr>
                <a:defRPr/>
              </a:pPr>
              <a:r>
                <a:rPr lang="zh-TW" altLang="zh-TW" sz="1400" dirty="0">
                  <a:solidFill>
                    <a:schemeClr val="dk1"/>
                  </a:solidFill>
                  <a:latin typeface="標楷體" pitchFamily="65" charset="-120"/>
                  <a:ea typeface="標楷體" pitchFamily="65" charset="-120"/>
                </a:rPr>
                <a:t>本作品轉載自</a:t>
              </a:r>
              <a:r>
                <a:rPr lang="en-US" altLang="zh-TW" sz="1400" dirty="0">
                  <a:solidFill>
                    <a:schemeClr val="dk1"/>
                  </a:solidFill>
                  <a:latin typeface="標楷體" pitchFamily="65" charset="-120"/>
                  <a:ea typeface="標楷體" pitchFamily="65" charset="-120"/>
                </a:rPr>
                <a:t>Microsoft Office 2007</a:t>
              </a:r>
              <a:r>
                <a:rPr lang="zh-TW" altLang="zh-TW" sz="1400" dirty="0">
                  <a:solidFill>
                    <a:schemeClr val="dk1"/>
                  </a:solidFill>
                  <a:latin typeface="標楷體" pitchFamily="65" charset="-120"/>
                  <a:ea typeface="標楷體" pitchFamily="65" charset="-120"/>
                </a:rPr>
                <a:t>多媒體藝廊，依據</a:t>
              </a:r>
              <a:r>
                <a:rPr lang="en-US" altLang="zh-TW" sz="1400" u="sng" dirty="0" err="1">
                  <a:solidFill>
                    <a:schemeClr val="dk1"/>
                  </a:solidFill>
                  <a:latin typeface="標楷體" pitchFamily="65" charset="-120"/>
                  <a:ea typeface="標楷體" pitchFamily="65" charset="-120"/>
                  <a:hlinkClick r:id="rId3"/>
                </a:rPr>
                <a:t>Microsoft服務合約</a:t>
              </a:r>
              <a:r>
                <a:rPr lang="zh-TW" altLang="zh-TW" sz="1400" dirty="0">
                  <a:solidFill>
                    <a:schemeClr val="dk1"/>
                  </a:solidFill>
                  <a:latin typeface="標楷體" pitchFamily="65" charset="-120"/>
                  <a:ea typeface="標楷體" pitchFamily="65" charset="-120"/>
                </a:rPr>
                <a:t>及著作權法第</a:t>
              </a:r>
              <a:r>
                <a:rPr lang="en-US" altLang="zh-TW" sz="1400" dirty="0">
                  <a:solidFill>
                    <a:schemeClr val="dk1"/>
                  </a:solidFill>
                  <a:latin typeface="標楷體" pitchFamily="65" charset="-120"/>
                  <a:ea typeface="標楷體" pitchFamily="65" charset="-120"/>
                </a:rPr>
                <a:t>46</a:t>
              </a:r>
              <a:r>
                <a:rPr lang="zh-TW" altLang="zh-TW" sz="1400" dirty="0">
                  <a:solidFill>
                    <a:schemeClr val="dk1"/>
                  </a:solidFill>
                  <a:latin typeface="標楷體" pitchFamily="65" charset="-120"/>
                  <a:ea typeface="標楷體" pitchFamily="65" charset="-120"/>
                </a:rPr>
                <a:t>、</a:t>
              </a:r>
              <a:r>
                <a:rPr lang="en-US" altLang="zh-TW" sz="1400" dirty="0">
                  <a:solidFill>
                    <a:schemeClr val="dk1"/>
                  </a:solidFill>
                  <a:latin typeface="標楷體" pitchFamily="65" charset="-120"/>
                  <a:ea typeface="標楷體" pitchFamily="65" charset="-120"/>
                </a:rPr>
                <a:t>52</a:t>
              </a:r>
              <a:r>
                <a:rPr lang="zh-TW" altLang="zh-TW" sz="1400" dirty="0">
                  <a:solidFill>
                    <a:schemeClr val="dk1"/>
                  </a:solidFill>
                  <a:latin typeface="標楷體" pitchFamily="65" charset="-120"/>
                  <a:ea typeface="標楷體" pitchFamily="65" charset="-120"/>
                </a:rPr>
                <a:t>、</a:t>
              </a:r>
              <a:r>
                <a:rPr lang="en-US" altLang="zh-TW" sz="1400" dirty="0">
                  <a:solidFill>
                    <a:schemeClr val="dk1"/>
                  </a:solidFill>
                  <a:latin typeface="標楷體" pitchFamily="65" charset="-120"/>
                  <a:ea typeface="標楷體" pitchFamily="65" charset="-120"/>
                </a:rPr>
                <a:t>65</a:t>
              </a:r>
              <a:r>
                <a:rPr lang="zh-TW" altLang="zh-TW" sz="1400" dirty="0">
                  <a:solidFill>
                    <a:schemeClr val="dk1"/>
                  </a:solidFill>
                  <a:latin typeface="標楷體" pitchFamily="65" charset="-120"/>
                  <a:ea typeface="標楷體" pitchFamily="65" charset="-120"/>
                </a:rPr>
                <a:t>條合理使用。</a:t>
              </a:r>
              <a:endParaRPr lang="zh-TW" altLang="en-US" sz="1100" dirty="0">
                <a:latin typeface="標楷體" pitchFamily="65" charset="-120"/>
                <a:ea typeface="標楷體" pitchFamily="65" charset="-120"/>
              </a:endParaRPr>
            </a:p>
          </p:txBody>
        </p:sp>
        <p:pic>
          <p:nvPicPr>
            <p:cNvPr id="11" name="Picture 77">
              <a:hlinkClick r:id="rId4"/>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772928" y="4589680"/>
              <a:ext cx="257175" cy="231775"/>
            </a:xfrm>
            <a:prstGeom prst="rect">
              <a:avLst/>
            </a:prstGeom>
            <a:noFill/>
            <a:ln>
              <a:noFill/>
            </a:ln>
            <a:effectLst/>
            <a:extLst/>
          </p:spPr>
        </p:pic>
      </p:grpSp>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154660" y="3284984"/>
            <a:ext cx="4922837"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圖片 73761" descr="描述: http://ocw.aca.ntu.edu.tw/ntu-ocw/files/copyright-img/Attribution-Noncommercial-Share%20Alike%202.5%20Taiwan-88x31.png">
            <a:hlinkClick r:id="rId7"/>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182084" y="6097463"/>
            <a:ext cx="838200" cy="295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1AE01BD1-BAC2-4762-A1F4-1E7346DC591C}" type="slidenum">
              <a:rPr lang="en-US" altLang="zh-TW" smtClean="0"/>
              <a:pPr>
                <a:defRPr/>
              </a:pPr>
              <a:t>20</a:t>
            </a:fld>
            <a:endParaRPr lang="en-US" altLang="zh-TW"/>
          </a:p>
        </p:txBody>
      </p:sp>
      <p:graphicFrame>
        <p:nvGraphicFramePr>
          <p:cNvPr id="4" name="表格 3"/>
          <p:cNvGraphicFramePr>
            <a:graphicFrameLocks noGrp="1"/>
          </p:cNvGraphicFramePr>
          <p:nvPr>
            <p:extLst>
              <p:ext uri="{D42A27DB-BD31-4B8C-83A1-F6EECF244321}">
                <p14:modId xmlns:p14="http://schemas.microsoft.com/office/powerpoint/2010/main" val="3625449448"/>
              </p:ext>
            </p:extLst>
          </p:nvPr>
        </p:nvGraphicFramePr>
        <p:xfrm>
          <a:off x="467544" y="548414"/>
          <a:ext cx="8352928" cy="3303606"/>
        </p:xfrm>
        <a:graphic>
          <a:graphicData uri="http://schemas.openxmlformats.org/drawingml/2006/table">
            <a:tbl>
              <a:tblPr firstRow="1" firstCol="1" bandRow="1">
                <a:tableStyleId>{073A0DAA-6AF3-43AB-8588-CEC1D06C72B9}</a:tableStyleId>
              </a:tblPr>
              <a:tblGrid>
                <a:gridCol w="720080"/>
                <a:gridCol w="792088"/>
                <a:gridCol w="1080120"/>
                <a:gridCol w="5760640"/>
              </a:tblGrid>
              <a:tr h="771048">
                <a:tc>
                  <a:txBody>
                    <a:bodyPr/>
                    <a:lstStyle/>
                    <a:p>
                      <a:pPr algn="ctr">
                        <a:spcAft>
                          <a:spcPts val="0"/>
                        </a:spcAft>
                      </a:pPr>
                      <a:r>
                        <a:rPr lang="zh-TW" sz="1800" kern="100" dirty="0">
                          <a:effectLst/>
                        </a:rPr>
                        <a:t>頁數</a:t>
                      </a:r>
                      <a:endParaRPr lang="zh-TW" sz="1800" kern="100" dirty="0">
                        <a:effectLst/>
                        <a:latin typeface="Calibri"/>
                        <a:ea typeface="新細明體"/>
                        <a:cs typeface="Times New Roman"/>
                      </a:endParaRPr>
                    </a:p>
                  </a:txBody>
                  <a:tcPr marL="76232" marR="76232" marT="0" marB="0" anchor="ctr"/>
                </a:tc>
                <a:tc>
                  <a:txBody>
                    <a:bodyPr/>
                    <a:lstStyle/>
                    <a:p>
                      <a:pPr algn="ctr">
                        <a:spcAft>
                          <a:spcPts val="0"/>
                        </a:spcAft>
                      </a:pPr>
                      <a:r>
                        <a:rPr lang="zh-TW" sz="1800" kern="100" dirty="0">
                          <a:effectLst/>
                        </a:rPr>
                        <a:t>作品</a:t>
                      </a:r>
                      <a:endParaRPr lang="zh-TW" sz="1800" kern="100" dirty="0">
                        <a:effectLst/>
                        <a:latin typeface="Calibri"/>
                        <a:ea typeface="新細明體"/>
                        <a:cs typeface="Times New Roman"/>
                      </a:endParaRPr>
                    </a:p>
                  </a:txBody>
                  <a:tcPr marL="76232" marR="76232" marT="0" marB="0" anchor="ctr"/>
                </a:tc>
                <a:tc>
                  <a:txBody>
                    <a:bodyPr/>
                    <a:lstStyle/>
                    <a:p>
                      <a:pPr algn="ctr">
                        <a:spcAft>
                          <a:spcPts val="0"/>
                        </a:spcAft>
                      </a:pPr>
                      <a:r>
                        <a:rPr lang="zh-TW" sz="1800" kern="100" dirty="0">
                          <a:effectLst/>
                        </a:rPr>
                        <a:t>授權條件</a:t>
                      </a:r>
                      <a:endParaRPr lang="zh-TW" sz="1800" kern="100" dirty="0">
                        <a:effectLst/>
                        <a:latin typeface="Calibri"/>
                        <a:ea typeface="新細明體"/>
                        <a:cs typeface="Times New Roman"/>
                      </a:endParaRPr>
                    </a:p>
                  </a:txBody>
                  <a:tcPr marL="76232" marR="76232" marT="0" marB="0" anchor="ctr"/>
                </a:tc>
                <a:tc>
                  <a:txBody>
                    <a:bodyPr/>
                    <a:lstStyle/>
                    <a:p>
                      <a:pPr algn="ctr">
                        <a:spcAft>
                          <a:spcPts val="0"/>
                        </a:spcAft>
                      </a:pPr>
                      <a:r>
                        <a:rPr lang="zh-TW" sz="1800" kern="100" dirty="0">
                          <a:effectLst/>
                        </a:rPr>
                        <a:t>作者</a:t>
                      </a:r>
                      <a:r>
                        <a:rPr lang="en-US" sz="1800" kern="100" dirty="0">
                          <a:effectLst/>
                        </a:rPr>
                        <a:t>/</a:t>
                      </a:r>
                      <a:r>
                        <a:rPr lang="zh-TW" sz="1800" kern="100" dirty="0">
                          <a:effectLst/>
                        </a:rPr>
                        <a:t>來源</a:t>
                      </a:r>
                      <a:endParaRPr lang="zh-TW" sz="1800" kern="100" dirty="0">
                        <a:effectLst/>
                        <a:latin typeface="Calibri"/>
                        <a:ea typeface="新細明體"/>
                        <a:cs typeface="Times New Roman"/>
                      </a:endParaRPr>
                    </a:p>
                  </a:txBody>
                  <a:tcPr marL="76232" marR="76232" marT="0" marB="0" anchor="ctr"/>
                </a:tc>
              </a:tr>
              <a:tr h="598020">
                <a:tc>
                  <a:txBody>
                    <a:bodyPr/>
                    <a:lstStyle/>
                    <a:p>
                      <a:pPr algn="ctr">
                        <a:spcAft>
                          <a:spcPts val="0"/>
                        </a:spcAft>
                      </a:pPr>
                      <a:r>
                        <a:rPr lang="en-US" sz="1800" kern="100" dirty="0">
                          <a:effectLst/>
                        </a:rPr>
                        <a:t>16</a:t>
                      </a:r>
                      <a:endParaRPr lang="zh-TW" sz="1800" kern="100" dirty="0">
                        <a:effectLst/>
                        <a:latin typeface="Calibri"/>
                        <a:ea typeface="新細明體"/>
                        <a:cs typeface="Times New Roman"/>
                      </a:endParaRPr>
                    </a:p>
                  </a:txBody>
                  <a:tcPr marL="76232" marR="76232" marT="0" marB="0" anchor="ctr"/>
                </a:tc>
                <a:tc>
                  <a:txBody>
                    <a:bodyPr/>
                    <a:lstStyle/>
                    <a:p>
                      <a:pPr algn="ctr">
                        <a:spcAft>
                          <a:spcPts val="0"/>
                        </a:spcAft>
                      </a:pPr>
                      <a:endParaRPr lang="en-US" sz="1200" kern="100">
                        <a:effectLst/>
                        <a:latin typeface="Calibri"/>
                        <a:ea typeface="新細明體"/>
                        <a:cs typeface="Times New Roman"/>
                      </a:endParaRPr>
                    </a:p>
                  </a:txBody>
                  <a:tcPr marL="76232" marR="76232" marT="0" marB="0" anchor="ctr"/>
                </a:tc>
                <a:tc>
                  <a:txBody>
                    <a:bodyPr/>
                    <a:lstStyle/>
                    <a:p>
                      <a:pPr algn="ctr">
                        <a:spcAft>
                          <a:spcPts val="0"/>
                        </a:spcAft>
                      </a:pPr>
                      <a:r>
                        <a:rPr lang="en-US" sz="1200" kern="100" dirty="0">
                          <a:effectLst/>
                        </a:rPr>
                        <a:t> </a:t>
                      </a:r>
                      <a:endParaRPr lang="zh-TW" sz="1200" kern="100" dirty="0">
                        <a:effectLst/>
                        <a:latin typeface="Calibri"/>
                        <a:ea typeface="新細明體"/>
                        <a:cs typeface="Times New Roman"/>
                      </a:endParaRPr>
                    </a:p>
                  </a:txBody>
                  <a:tcPr marL="76232" marR="7623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en-US" sz="1100" b="0" i="0" kern="1200" dirty="0" smtClean="0">
                          <a:solidFill>
                            <a:schemeClr val="dk1"/>
                          </a:solidFill>
                          <a:effectLst/>
                          <a:latin typeface="+mn-ea"/>
                          <a:ea typeface="+mn-ea"/>
                          <a:cs typeface="+mn-cs"/>
                        </a:rPr>
                        <a:t>國立臺灣博物館製作的臺灣鐵路第一號蒸汽機車「騰雲號」解說牌。</a:t>
                      </a:r>
                      <a:endParaRPr kumimoji="0" lang="en-US" altLang="zh-TW" sz="1100" b="0" i="0" kern="1200" dirty="0" smtClean="0">
                        <a:solidFill>
                          <a:schemeClr val="dk1"/>
                        </a:solidFill>
                        <a:effectLst/>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1100" b="0" i="0" kern="1200" dirty="0" err="1" smtClean="0">
                          <a:solidFill>
                            <a:schemeClr val="dk1"/>
                          </a:solidFill>
                          <a:effectLst/>
                          <a:latin typeface="+mn-ea"/>
                          <a:ea typeface="+mn-ea"/>
                          <a:cs typeface="+mn-cs"/>
                        </a:rPr>
                        <a:t>wikimedia</a:t>
                      </a:r>
                      <a:r>
                        <a:rPr kumimoji="0" lang="en-US" altLang="zh-TW" sz="1100" b="0" i="0" kern="1200" dirty="0" smtClean="0">
                          <a:solidFill>
                            <a:schemeClr val="dk1"/>
                          </a:solidFill>
                          <a:effectLst/>
                          <a:latin typeface="+mn-ea"/>
                          <a:ea typeface="+mn-ea"/>
                          <a:cs typeface="+mn-cs"/>
                        </a:rPr>
                        <a:t> commons </a:t>
                      </a:r>
                      <a:r>
                        <a:rPr kumimoji="0" lang="zh-TW" altLang="en-US" sz="1100" b="0" i="0" kern="1200" dirty="0" smtClean="0">
                          <a:solidFill>
                            <a:schemeClr val="dk1"/>
                          </a:solidFill>
                          <a:effectLst/>
                          <a:latin typeface="+mn-ea"/>
                          <a:ea typeface="+mn-ea"/>
                          <a:cs typeface="+mn-cs"/>
                        </a:rPr>
                        <a:t>，作者：</a:t>
                      </a:r>
                      <a:r>
                        <a:rPr lang="en-US" altLang="zh-TW" sz="1100" dirty="0" smtClean="0">
                          <a:effectLst/>
                          <a:hlinkClick r:id="rId2" action="ppaction://hlinkfile" tooltip="User:Solomon203"/>
                        </a:rPr>
                        <a:t>Solomon203</a:t>
                      </a:r>
                      <a:r>
                        <a:rPr lang="zh-TW" altLang="en-US" sz="1100" dirty="0" smtClean="0">
                          <a:effectLst/>
                        </a:rPr>
                        <a:t>。</a:t>
                      </a:r>
                      <a:endParaRPr kumimoji="0" lang="en-US" altLang="zh-TW" sz="1100" b="0" i="0" kern="1200" dirty="0" smtClean="0">
                        <a:solidFill>
                          <a:schemeClr val="dk1"/>
                        </a:solidFill>
                        <a:effectLst/>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en-US" sz="1100" b="0" i="0" kern="1200" dirty="0" smtClean="0">
                          <a:solidFill>
                            <a:schemeClr val="dk1"/>
                          </a:solidFill>
                          <a:effectLst/>
                          <a:latin typeface="+mn-ea"/>
                          <a:ea typeface="+mn-ea"/>
                          <a:cs typeface="+mn-cs"/>
                        </a:rPr>
                        <a:t>本作品轉載自</a:t>
                      </a:r>
                      <a:r>
                        <a:rPr lang="en-US" altLang="zh-TW" sz="1100" dirty="0" smtClean="0">
                          <a:latin typeface="+mn-ea"/>
                          <a:ea typeface="+mn-ea"/>
                          <a:hlinkClick r:id="rId3"/>
                        </a:rPr>
                        <a:t>http://commons.wikimedia.org/wiki/File:The_history_of_Teng-Yung_locomotive_by_National_Taiwan_Museum.jpg</a:t>
                      </a:r>
                      <a:r>
                        <a:rPr lang="zh-TW" altLang="en-US" sz="1100" dirty="0" smtClean="0">
                          <a:latin typeface="+mn-ea"/>
                          <a:ea typeface="+mn-ea"/>
                          <a:hlinkClick r:id="rId3"/>
                        </a:rPr>
                        <a:t>，瀏覽日期</a:t>
                      </a:r>
                      <a:r>
                        <a:rPr lang="en-US" altLang="zh-TW" sz="1100" dirty="0" smtClean="0">
                          <a:latin typeface="+mn-ea"/>
                          <a:ea typeface="+mn-ea"/>
                          <a:hlinkClick r:id="rId3"/>
                        </a:rPr>
                        <a:t>2012/06/25</a:t>
                      </a:r>
                      <a:r>
                        <a:rPr lang="zh-TW" altLang="en-US" sz="1100" dirty="0" smtClean="0">
                          <a:latin typeface="+mn-ea"/>
                          <a:ea typeface="+mn-ea"/>
                        </a:rPr>
                        <a:t>。</a:t>
                      </a:r>
                      <a:endParaRPr lang="en-US" altLang="zh-TW" sz="11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100" dirty="0" smtClean="0">
                          <a:latin typeface="+mn-ea"/>
                          <a:ea typeface="+mn-ea"/>
                        </a:rPr>
                        <a:t>本作品採取</a:t>
                      </a:r>
                      <a:r>
                        <a:rPr lang="zh-TW" altLang="en-US" sz="1100" dirty="0" smtClean="0">
                          <a:latin typeface="+mn-ea"/>
                          <a:ea typeface="+mn-ea"/>
                          <a:hlinkClick r:id="rId4"/>
                        </a:rPr>
                        <a:t>創用</a:t>
                      </a:r>
                      <a:r>
                        <a:rPr lang="en-US" altLang="zh-TW" sz="1100" dirty="0" smtClean="0">
                          <a:latin typeface="+mn-ea"/>
                          <a:ea typeface="+mn-ea"/>
                          <a:hlinkClick r:id="rId4"/>
                        </a:rPr>
                        <a:t>CC</a:t>
                      </a:r>
                      <a:r>
                        <a:rPr lang="zh-TW" altLang="en-US" sz="1100" dirty="0" smtClean="0">
                          <a:latin typeface="+mn-ea"/>
                          <a:ea typeface="+mn-ea"/>
                          <a:hlinkClick r:id="rId4"/>
                        </a:rPr>
                        <a:t>「姓名標示</a:t>
                      </a:r>
                      <a:r>
                        <a:rPr lang="en-US" altLang="zh-TW" sz="1100" dirty="0" smtClean="0">
                          <a:latin typeface="+mn-ea"/>
                          <a:ea typeface="+mn-ea"/>
                          <a:hlinkClick r:id="rId4"/>
                        </a:rPr>
                        <a:t>-</a:t>
                      </a:r>
                      <a:r>
                        <a:rPr lang="zh-TW" altLang="en-US" sz="1100" dirty="0" smtClean="0">
                          <a:latin typeface="+mn-ea"/>
                          <a:ea typeface="+mn-ea"/>
                          <a:hlinkClick r:id="rId4"/>
                        </a:rPr>
                        <a:t>相同方式分享」</a:t>
                      </a:r>
                      <a:r>
                        <a:rPr lang="en-US" altLang="zh-TW" sz="1100" dirty="0" smtClean="0">
                          <a:latin typeface="+mn-ea"/>
                          <a:ea typeface="+mn-ea"/>
                          <a:hlinkClick r:id="rId4"/>
                        </a:rPr>
                        <a:t>3.0</a:t>
                      </a:r>
                      <a:r>
                        <a:rPr lang="zh-TW" altLang="en-US" sz="1100" dirty="0" smtClean="0">
                          <a:latin typeface="+mn-ea"/>
                          <a:ea typeface="+mn-ea"/>
                          <a:hlinkClick r:id="rId4"/>
                        </a:rPr>
                        <a:t>版</a:t>
                      </a:r>
                      <a:r>
                        <a:rPr lang="zh-TW" altLang="en-US" sz="1100" dirty="0" smtClean="0">
                          <a:latin typeface="+mn-ea"/>
                          <a:ea typeface="+mn-ea"/>
                        </a:rPr>
                        <a:t>授權釋出</a:t>
                      </a:r>
                      <a:r>
                        <a:rPr lang="zh-TW" altLang="en-US" sz="1100" kern="100" dirty="0" smtClean="0">
                          <a:effectLst/>
                          <a:latin typeface="+mn-ea"/>
                          <a:ea typeface="+mn-ea"/>
                        </a:rPr>
                        <a:t>。</a:t>
                      </a:r>
                      <a:endParaRPr kumimoji="0" lang="en-US" altLang="zh-TW" sz="1100" b="0" i="0" kern="1200" dirty="0" smtClean="0">
                        <a:solidFill>
                          <a:schemeClr val="dk1"/>
                        </a:solidFill>
                        <a:effectLst/>
                        <a:latin typeface="+mn-ea"/>
                        <a:ea typeface="+mn-ea"/>
                        <a:cs typeface="+mn-cs"/>
                      </a:endParaRPr>
                    </a:p>
                  </a:txBody>
                  <a:tcPr marL="76232" marR="76232" marT="0" marB="0" anchor="ctr"/>
                </a:tc>
              </a:tr>
              <a:tr h="797346">
                <a:tc>
                  <a:txBody>
                    <a:bodyPr/>
                    <a:lstStyle/>
                    <a:p>
                      <a:pPr algn="ctr">
                        <a:spcAft>
                          <a:spcPts val="0"/>
                        </a:spcAft>
                      </a:pPr>
                      <a:r>
                        <a:rPr lang="en-US" sz="1800" kern="100" dirty="0">
                          <a:effectLst/>
                        </a:rPr>
                        <a:t>16</a:t>
                      </a:r>
                      <a:endParaRPr lang="zh-TW" sz="1800" kern="100" dirty="0">
                        <a:effectLst/>
                        <a:latin typeface="Calibri"/>
                        <a:ea typeface="新細明體"/>
                        <a:cs typeface="Times New Roman"/>
                      </a:endParaRPr>
                    </a:p>
                  </a:txBody>
                  <a:tcPr marL="76232" marR="76232" marT="0" marB="0" anchor="ctr"/>
                </a:tc>
                <a:tc>
                  <a:txBody>
                    <a:bodyPr/>
                    <a:lstStyle/>
                    <a:p>
                      <a:pPr algn="ctr">
                        <a:spcAft>
                          <a:spcPts val="0"/>
                        </a:spcAft>
                      </a:pPr>
                      <a:endParaRPr lang="en-US" sz="1200" kern="100">
                        <a:effectLst/>
                        <a:latin typeface="Calibri"/>
                        <a:ea typeface="新細明體"/>
                        <a:cs typeface="Times New Roman"/>
                      </a:endParaRPr>
                    </a:p>
                  </a:txBody>
                  <a:tcPr marL="76232" marR="76232" marT="0" marB="0" anchor="ctr"/>
                </a:tc>
                <a:tc>
                  <a:txBody>
                    <a:bodyPr/>
                    <a:lstStyle/>
                    <a:p>
                      <a:pPr algn="ctr">
                        <a:lnSpc>
                          <a:spcPts val="2160"/>
                        </a:lnSpc>
                        <a:spcAft>
                          <a:spcPts val="0"/>
                        </a:spcAft>
                      </a:pPr>
                      <a:r>
                        <a:rPr lang="en-US" sz="1000" kern="0" spc="120">
                          <a:effectLst/>
                        </a:rPr>
                        <a:t> </a:t>
                      </a:r>
                      <a:endParaRPr lang="zh-TW" sz="1200" kern="100">
                        <a:effectLst/>
                        <a:latin typeface="Calibri"/>
                        <a:ea typeface="新細明體"/>
                        <a:cs typeface="Times New Roman"/>
                      </a:endParaRPr>
                    </a:p>
                  </a:txBody>
                  <a:tcPr marL="76232" marR="76232" marT="0" marB="0" anchor="ctr"/>
                </a:tc>
                <a:tc>
                  <a:txBody>
                    <a:bodyPr/>
                    <a:lstStyle/>
                    <a:p>
                      <a:pPr>
                        <a:spcAft>
                          <a:spcPts val="0"/>
                        </a:spcAft>
                      </a:pPr>
                      <a:r>
                        <a:rPr lang="zh-TW" sz="1100" kern="100" dirty="0" smtClean="0">
                          <a:effectLst/>
                          <a:latin typeface="+mn-ea"/>
                          <a:ea typeface="+mn-ea"/>
                        </a:rPr>
                        <a:t>清</a:t>
                      </a:r>
                      <a:r>
                        <a:rPr lang="zh-TW" sz="1100" kern="100" dirty="0">
                          <a:effectLst/>
                          <a:latin typeface="+mn-ea"/>
                          <a:ea typeface="+mn-ea"/>
                        </a:rPr>
                        <a:t>季基隆八堵間獅球嶺</a:t>
                      </a:r>
                      <a:r>
                        <a:rPr lang="zh-TW" sz="1100" kern="100" dirty="0" smtClean="0">
                          <a:effectLst/>
                          <a:latin typeface="+mn-ea"/>
                          <a:ea typeface="+mn-ea"/>
                        </a:rPr>
                        <a:t>隧道</a:t>
                      </a:r>
                      <a:r>
                        <a:rPr lang="en-US" altLang="zh-TW" sz="1100" kern="100" dirty="0" smtClean="0">
                          <a:effectLst/>
                          <a:latin typeface="+mn-ea"/>
                          <a:ea typeface="+mn-ea"/>
                        </a:rPr>
                        <a:t>(</a:t>
                      </a:r>
                      <a:r>
                        <a:rPr lang="zh-TW" altLang="en-US" sz="1100" kern="100" dirty="0" smtClean="0">
                          <a:effectLst/>
                          <a:latin typeface="+mn-ea"/>
                          <a:ea typeface="+mn-ea"/>
                        </a:rPr>
                        <a:t>劉銘傳隧道</a:t>
                      </a:r>
                      <a:r>
                        <a:rPr lang="en-US" altLang="zh-TW" sz="1100" kern="100" dirty="0" smtClean="0">
                          <a:effectLst/>
                          <a:latin typeface="+mn-ea"/>
                          <a:ea typeface="+mn-ea"/>
                        </a:rPr>
                        <a:t>)</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100" kern="100" dirty="0" smtClean="0">
                          <a:effectLst/>
                          <a:latin typeface="+mn-ea"/>
                          <a:ea typeface="+mn-ea"/>
                          <a:cs typeface="Times New Roman"/>
                        </a:rPr>
                        <a:t>本作品轉載自「見識台灣旅遊網」：</a:t>
                      </a:r>
                      <a:r>
                        <a:rPr lang="en-US" altLang="zh-TW" sz="1100" dirty="0" smtClean="0">
                          <a:latin typeface="+mn-ea"/>
                          <a:ea typeface="+mn-ea"/>
                          <a:hlinkClick r:id="rId5"/>
                        </a:rPr>
                        <a:t>http://www.justaiwan.com/taiwan/spot_main.php?id=2110</a:t>
                      </a:r>
                      <a:r>
                        <a:rPr lang="zh-TW" altLang="en-US" sz="1100" dirty="0" smtClean="0">
                          <a:latin typeface="+mn-ea"/>
                          <a:ea typeface="+mn-ea"/>
                        </a:rPr>
                        <a:t> </a:t>
                      </a:r>
                      <a:r>
                        <a:rPr lang="zh-TW" altLang="en-US" sz="1100" kern="100" dirty="0" smtClean="0">
                          <a:effectLst/>
                          <a:latin typeface="+mn-ea"/>
                          <a:ea typeface="+mn-ea"/>
                          <a:cs typeface="Times New Roman"/>
                        </a:rPr>
                        <a:t>，</a:t>
                      </a:r>
                      <a:r>
                        <a:rPr lang="zh-TW" altLang="zh-TW" sz="1100" kern="100" dirty="0" smtClean="0">
                          <a:effectLst/>
                          <a:latin typeface="+mn-ea"/>
                          <a:ea typeface="+mn-ea"/>
                        </a:rPr>
                        <a:t>依據著作權法第</a:t>
                      </a:r>
                      <a:r>
                        <a:rPr lang="en-US" altLang="zh-TW" sz="1100" kern="100" dirty="0" smtClean="0">
                          <a:effectLst/>
                          <a:latin typeface="+mn-ea"/>
                          <a:ea typeface="+mn-ea"/>
                        </a:rPr>
                        <a:t>46</a:t>
                      </a:r>
                      <a:r>
                        <a:rPr lang="zh-TW" altLang="zh-TW" sz="1100" kern="100" dirty="0" smtClean="0">
                          <a:effectLst/>
                          <a:latin typeface="+mn-ea"/>
                          <a:ea typeface="+mn-ea"/>
                        </a:rPr>
                        <a:t>、</a:t>
                      </a:r>
                      <a:r>
                        <a:rPr lang="en-US" altLang="zh-TW" sz="1100" kern="100" dirty="0" smtClean="0">
                          <a:effectLst/>
                          <a:latin typeface="+mn-ea"/>
                          <a:ea typeface="+mn-ea"/>
                        </a:rPr>
                        <a:t>52</a:t>
                      </a:r>
                      <a:r>
                        <a:rPr lang="zh-TW" altLang="zh-TW" sz="1100" kern="100" dirty="0" smtClean="0">
                          <a:effectLst/>
                          <a:latin typeface="+mn-ea"/>
                          <a:ea typeface="+mn-ea"/>
                        </a:rPr>
                        <a:t>、</a:t>
                      </a:r>
                      <a:r>
                        <a:rPr lang="en-US" altLang="zh-TW" sz="1100" kern="100" dirty="0" smtClean="0">
                          <a:effectLst/>
                          <a:latin typeface="+mn-ea"/>
                          <a:ea typeface="+mn-ea"/>
                        </a:rPr>
                        <a:t>65</a:t>
                      </a:r>
                      <a:r>
                        <a:rPr lang="zh-TW" altLang="zh-TW" sz="1100" kern="100" dirty="0" smtClean="0">
                          <a:effectLst/>
                          <a:latin typeface="+mn-ea"/>
                          <a:ea typeface="+mn-ea"/>
                        </a:rPr>
                        <a:t>條合理使用</a:t>
                      </a:r>
                      <a:r>
                        <a:rPr lang="zh-TW" altLang="en-US" sz="1100" kern="100" dirty="0" smtClean="0">
                          <a:effectLst/>
                          <a:latin typeface="+mn-ea"/>
                          <a:ea typeface="+mn-ea"/>
                        </a:rPr>
                        <a:t>。</a:t>
                      </a:r>
                      <a:endParaRPr kumimoji="0" lang="en-US" altLang="zh-TW" sz="1100" b="0" i="0" kern="1200" dirty="0" smtClean="0">
                        <a:solidFill>
                          <a:schemeClr val="dk1"/>
                        </a:solidFill>
                        <a:effectLst/>
                        <a:latin typeface="+mn-ea"/>
                        <a:ea typeface="+mn-ea"/>
                        <a:cs typeface="+mn-cs"/>
                      </a:endParaRPr>
                    </a:p>
                  </a:txBody>
                  <a:tcPr marL="76232" marR="76232" marT="0" marB="0" anchor="ctr"/>
                </a:tc>
              </a:tr>
              <a:tr h="897012">
                <a:tc>
                  <a:txBody>
                    <a:bodyPr/>
                    <a:lstStyle/>
                    <a:p>
                      <a:pPr algn="ctr">
                        <a:spcAft>
                          <a:spcPts val="0"/>
                        </a:spcAft>
                      </a:pPr>
                      <a:r>
                        <a:rPr lang="en-US" sz="1800" kern="100" dirty="0">
                          <a:effectLst/>
                        </a:rPr>
                        <a:t>16</a:t>
                      </a:r>
                      <a:endParaRPr lang="zh-TW" sz="1800" kern="100" dirty="0">
                        <a:effectLst/>
                        <a:latin typeface="Calibri"/>
                        <a:ea typeface="新細明體"/>
                        <a:cs typeface="Times New Roman"/>
                      </a:endParaRPr>
                    </a:p>
                  </a:txBody>
                  <a:tcPr marL="76232" marR="76232" marT="0" marB="0" anchor="ctr"/>
                </a:tc>
                <a:tc>
                  <a:txBody>
                    <a:bodyPr/>
                    <a:lstStyle/>
                    <a:p>
                      <a:pPr algn="ctr">
                        <a:spcAft>
                          <a:spcPts val="0"/>
                        </a:spcAft>
                      </a:pPr>
                      <a:r>
                        <a:rPr lang="zh-TW" sz="900" kern="100" dirty="0">
                          <a:effectLst/>
                        </a:rPr>
                        <a:t>說出清朝一條代</a:t>
                      </a:r>
                      <a:r>
                        <a:rPr lang="en-US" sz="900" kern="100" dirty="0">
                          <a:effectLst/>
                        </a:rPr>
                        <a:t>….. </a:t>
                      </a:r>
                      <a:r>
                        <a:rPr lang="zh-TW" sz="900" kern="100" dirty="0">
                          <a:effectLst/>
                        </a:rPr>
                        <a:t>何用甲伊去通商</a:t>
                      </a:r>
                      <a:endParaRPr lang="zh-TW" sz="1200" kern="100" dirty="0">
                        <a:effectLst/>
                        <a:latin typeface="Calibri"/>
                        <a:ea typeface="新細明體"/>
                        <a:cs typeface="Times New Roman"/>
                      </a:endParaRPr>
                    </a:p>
                  </a:txBody>
                  <a:tcPr marL="76232" marR="76232" marT="0" marB="0" anchor="ctr"/>
                </a:tc>
                <a:tc>
                  <a:txBody>
                    <a:bodyPr/>
                    <a:lstStyle/>
                    <a:p>
                      <a:pPr algn="ctr">
                        <a:lnSpc>
                          <a:spcPts val="2160"/>
                        </a:lnSpc>
                        <a:spcAft>
                          <a:spcPts val="0"/>
                        </a:spcAft>
                      </a:pPr>
                      <a:endParaRPr lang="en-US" sz="1000" kern="0" spc="120">
                        <a:solidFill>
                          <a:srgbClr val="333333"/>
                        </a:solidFill>
                        <a:effectLst/>
                        <a:latin typeface="Verdana"/>
                        <a:ea typeface="新細明體"/>
                        <a:cs typeface="新細明體"/>
                      </a:endParaRPr>
                    </a:p>
                  </a:txBody>
                  <a:tcPr marL="76232" marR="76232" marT="0" marB="0" anchor="ctr"/>
                </a:tc>
                <a:tc>
                  <a:txBody>
                    <a:bodyPr/>
                    <a:lstStyle/>
                    <a:p>
                      <a:pPr>
                        <a:spcAft>
                          <a:spcPts val="0"/>
                        </a:spcAft>
                      </a:pPr>
                      <a:r>
                        <a:rPr lang="zh-TW" sz="1100" kern="100" dirty="0">
                          <a:effectLst/>
                          <a:latin typeface="+mn-ea"/>
                          <a:ea typeface="+mn-ea"/>
                        </a:rPr>
                        <a:t>《臺灣民主歌》</a:t>
                      </a:r>
                      <a:endParaRPr lang="zh-TW" sz="1100" kern="100" dirty="0">
                        <a:effectLst/>
                        <a:latin typeface="+mn-ea"/>
                        <a:ea typeface="+mn-ea"/>
                        <a:cs typeface="Times New Roman"/>
                      </a:endParaRPr>
                    </a:p>
                  </a:txBody>
                  <a:tcPr marL="76232" marR="76232" marT="0" marB="0" anchor="ctr"/>
                </a:tc>
              </a:tr>
            </a:tbl>
          </a:graphicData>
        </a:graphic>
      </p:graphicFrame>
      <p:pic>
        <p:nvPicPr>
          <p:cNvPr id="4100" name="Picture 21" descr="描述: \\140.112.59.229\資源平台\資源平台\版權\版權ICON與範例\F-公共財-book_mark_transparent-square.png">
            <a:hlinkClick r:id="rId6"/>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92011" y="3232787"/>
            <a:ext cx="295275" cy="2571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
            <a:hlinkClick r:id="rId6"/>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423568" y="2315563"/>
            <a:ext cx="2571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260384" y="1455323"/>
            <a:ext cx="5524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07763" y="1460086"/>
            <a:ext cx="587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307763" y="2202850"/>
            <a:ext cx="5032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3281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468313" y="1196975"/>
            <a:ext cx="8518525" cy="6119813"/>
          </a:xfrm>
        </p:spPr>
        <p:txBody>
          <a:bodyPr/>
          <a:lstStyle/>
          <a:p>
            <a:pPr eaLnBrk="1" hangingPunct="1">
              <a:lnSpc>
                <a:spcPct val="80000"/>
              </a:lnSpc>
              <a:buFontTx/>
              <a:buNone/>
            </a:pPr>
            <a:r>
              <a:rPr lang="zh-TW" altLang="en-US" sz="2000" b="1" dirty="0" smtClean="0">
                <a:solidFill>
                  <a:srgbClr val="000099"/>
                </a:solidFill>
                <a:ea typeface="標楷體" pitchFamily="65" charset="-120"/>
              </a:rPr>
              <a:t>竹林書局就是我　即編戶蠅蚊仔歌　只本連續做相煞　萬項生活受拖磨</a:t>
            </a:r>
            <a:endParaRPr lang="ja-JP" altLang="en-US" sz="2000" b="1" dirty="0" smtClean="0">
              <a:solidFill>
                <a:srgbClr val="000099"/>
              </a:solidFill>
              <a:ea typeface="標楷體" pitchFamily="65" charset="-120"/>
            </a:endParaRPr>
          </a:p>
          <a:p>
            <a:pPr eaLnBrk="1" hangingPunct="1">
              <a:lnSpc>
                <a:spcPct val="80000"/>
              </a:lnSpc>
              <a:buFontTx/>
              <a:buNone/>
            </a:pPr>
            <a:endParaRPr lang="ja-JP" altLang="zh-TW" sz="800" b="1" dirty="0" smtClean="0">
              <a:solidFill>
                <a:srgbClr val="000099"/>
              </a:solidFill>
              <a:ea typeface="標楷體" pitchFamily="65" charset="-120"/>
            </a:endParaRPr>
          </a:p>
          <a:p>
            <a:pPr eaLnBrk="1" hangingPunct="1">
              <a:lnSpc>
                <a:spcPct val="80000"/>
              </a:lnSpc>
              <a:buFontTx/>
              <a:buNone/>
            </a:pPr>
            <a:r>
              <a:rPr lang="ja-JP" altLang="en-US" sz="2000" b="1" dirty="0" smtClean="0">
                <a:solidFill>
                  <a:srgbClr val="000099"/>
                </a:solidFill>
                <a:ea typeface="標楷體" pitchFamily="65" charset="-120"/>
              </a:rPr>
              <a:t>省セ歌仔吪趣味　袂念先共恁通知　萬項動物朗廣起　也兮反亂即有奇</a:t>
            </a:r>
            <a:endParaRPr lang="zh-TW" altLang="en-US" sz="2000" b="1" dirty="0" smtClean="0">
              <a:solidFill>
                <a:srgbClr val="000099"/>
              </a:solidFill>
              <a:ea typeface="標楷體" pitchFamily="65" charset="-120"/>
            </a:endParaRPr>
          </a:p>
          <a:p>
            <a:pPr eaLnBrk="1" hangingPunct="1">
              <a:lnSpc>
                <a:spcPct val="80000"/>
              </a:lnSpc>
              <a:buFontTx/>
              <a:buNone/>
            </a:pPr>
            <a:endParaRPr lang="zh-TW" altLang="en-US" sz="800" b="1" dirty="0" smtClean="0">
              <a:solidFill>
                <a:srgbClr val="000099"/>
              </a:solidFill>
              <a:ea typeface="標楷體" pitchFamily="65" charset="-120"/>
            </a:endParaRPr>
          </a:p>
          <a:p>
            <a:pPr eaLnBrk="1" hangingPunct="1">
              <a:lnSpc>
                <a:spcPct val="80000"/>
              </a:lnSpc>
              <a:buFontTx/>
              <a:buNone/>
            </a:pPr>
            <a:r>
              <a:rPr lang="zh-TW" altLang="en-US" sz="2000" b="1" dirty="0" smtClean="0">
                <a:solidFill>
                  <a:srgbClr val="000099"/>
                </a:solidFill>
                <a:ea typeface="標楷體" pitchFamily="65" charset="-120"/>
              </a:rPr>
              <a:t>無論省貨有性弟　戶蠅蚊仔起冤家　為著生活兮關係　即兮扣冤事大个</a:t>
            </a:r>
          </a:p>
          <a:p>
            <a:pPr eaLnBrk="1" hangingPunct="1">
              <a:lnSpc>
                <a:spcPct val="80000"/>
              </a:lnSpc>
              <a:buFontTx/>
              <a:buNone/>
            </a:pPr>
            <a:endParaRPr lang="zh-TW" altLang="en-US" sz="800" b="1" dirty="0" smtClean="0">
              <a:solidFill>
                <a:srgbClr val="000099"/>
              </a:solidFill>
              <a:ea typeface="標楷體" pitchFamily="65" charset="-120"/>
            </a:endParaRPr>
          </a:p>
          <a:p>
            <a:pPr eaLnBrk="1" hangingPunct="1">
              <a:lnSpc>
                <a:spcPct val="80000"/>
              </a:lnSpc>
              <a:buFontTx/>
              <a:buNone/>
            </a:pPr>
            <a:r>
              <a:rPr lang="zh-TW" altLang="en-US" sz="2000" b="1" dirty="0" smtClean="0">
                <a:solidFill>
                  <a:srgbClr val="000099"/>
                </a:solidFill>
                <a:ea typeface="標楷體" pitchFamily="65" charset="-120"/>
              </a:rPr>
              <a:t>戶蠅卜去咬臭肉　飛去更著蚊仔腳　蛟仔卜甲伊相打　戶蠅甲伊大交加</a:t>
            </a:r>
          </a:p>
          <a:p>
            <a:pPr eaLnBrk="1" hangingPunct="1">
              <a:lnSpc>
                <a:spcPct val="80000"/>
              </a:lnSpc>
              <a:buFontTx/>
              <a:buNone/>
            </a:pPr>
            <a:endParaRPr lang="zh-TW" altLang="en-US" sz="800" b="1" dirty="0" smtClean="0">
              <a:solidFill>
                <a:srgbClr val="000099"/>
              </a:solidFill>
              <a:ea typeface="標楷體" pitchFamily="65" charset="-120"/>
            </a:endParaRPr>
          </a:p>
          <a:p>
            <a:pPr eaLnBrk="1" hangingPunct="1">
              <a:lnSpc>
                <a:spcPct val="80000"/>
              </a:lnSpc>
              <a:buFontTx/>
              <a:buNone/>
            </a:pPr>
            <a:r>
              <a:rPr lang="zh-TW" altLang="en-US" sz="2000" b="1" dirty="0" smtClean="0">
                <a:solidFill>
                  <a:srgbClr val="000099"/>
                </a:solidFill>
                <a:ea typeface="標楷體" pitchFamily="65" charset="-120"/>
              </a:rPr>
              <a:t>戶蠅靠伊大箍把　不驚蚊仔伊一个　蚊仔想著足怨切　起人卜甲伊冤家</a:t>
            </a:r>
          </a:p>
          <a:p>
            <a:pPr eaLnBrk="1" hangingPunct="1">
              <a:lnSpc>
                <a:spcPct val="80000"/>
              </a:lnSpc>
              <a:buFontTx/>
              <a:buNone/>
            </a:pPr>
            <a:endParaRPr lang="zh-TW" altLang="en-US" sz="800" b="1" dirty="0" smtClean="0">
              <a:solidFill>
                <a:srgbClr val="000099"/>
              </a:solidFill>
              <a:ea typeface="標楷體" pitchFamily="65" charset="-120"/>
            </a:endParaRPr>
          </a:p>
          <a:p>
            <a:pPr eaLnBrk="1" hangingPunct="1">
              <a:lnSpc>
                <a:spcPct val="80000"/>
              </a:lnSpc>
              <a:buFontTx/>
              <a:buNone/>
            </a:pPr>
            <a:r>
              <a:rPr lang="zh-TW" altLang="en-US" sz="2000" b="1" dirty="0" smtClean="0">
                <a:solidFill>
                  <a:srgbClr val="000099"/>
                </a:solidFill>
                <a:ea typeface="標楷體" pitchFamily="65" charset="-120"/>
              </a:rPr>
              <a:t>戶蠅目睭典大蕊　不驚蚊仔噴雞歸　無听汝塊放犬屁　敢驚蚊仔人大堆</a:t>
            </a:r>
          </a:p>
          <a:p>
            <a:pPr eaLnBrk="1" hangingPunct="1">
              <a:lnSpc>
                <a:spcPct val="80000"/>
              </a:lnSpc>
              <a:buFontTx/>
              <a:buNone/>
            </a:pPr>
            <a:endParaRPr lang="zh-TW" altLang="en-US" sz="800" b="1" dirty="0" smtClean="0">
              <a:solidFill>
                <a:srgbClr val="000099"/>
              </a:solidFill>
              <a:ea typeface="標楷體" pitchFamily="65" charset="-120"/>
            </a:endParaRPr>
          </a:p>
          <a:p>
            <a:pPr eaLnBrk="1" hangingPunct="1">
              <a:lnSpc>
                <a:spcPct val="80000"/>
              </a:lnSpc>
              <a:buFontTx/>
              <a:buNone/>
            </a:pPr>
            <a:r>
              <a:rPr lang="zh-TW" altLang="en-US" sz="2000" b="1" dirty="0" smtClean="0">
                <a:solidFill>
                  <a:srgbClr val="000099"/>
                </a:solidFill>
                <a:ea typeface="標楷體" pitchFamily="65" charset="-120"/>
              </a:rPr>
              <a:t>蚊仔飛起一直走　一困飛去到因兜　去吪蚊黨巢巢到　卜掠戶蠅來夾頭</a:t>
            </a:r>
          </a:p>
          <a:p>
            <a:pPr eaLnBrk="1" hangingPunct="1">
              <a:lnSpc>
                <a:spcPct val="80000"/>
              </a:lnSpc>
              <a:buFontTx/>
              <a:buNone/>
            </a:pPr>
            <a:endParaRPr lang="zh-TW" altLang="en-US" sz="800" b="1" dirty="0" smtClean="0">
              <a:solidFill>
                <a:srgbClr val="000099"/>
              </a:solidFill>
              <a:ea typeface="標楷體" pitchFamily="65" charset="-120"/>
            </a:endParaRPr>
          </a:p>
          <a:p>
            <a:pPr eaLnBrk="1" hangingPunct="1">
              <a:lnSpc>
                <a:spcPct val="80000"/>
              </a:lnSpc>
              <a:buFontTx/>
              <a:buNone/>
            </a:pPr>
            <a:r>
              <a:rPr lang="zh-TW" altLang="en-US" sz="2000" b="1" dirty="0" smtClean="0">
                <a:solidFill>
                  <a:srgbClr val="000099"/>
                </a:solidFill>
                <a:ea typeface="標楷體" pitchFamily="65" charset="-120"/>
              </a:rPr>
              <a:t>蚊仔歸陣飛來到　戶蠅手武拳頭　打死蚊仔耳耳哮　煞加旦落土腳兜</a:t>
            </a:r>
          </a:p>
          <a:p>
            <a:pPr eaLnBrk="1" hangingPunct="1">
              <a:lnSpc>
                <a:spcPct val="80000"/>
              </a:lnSpc>
              <a:buFontTx/>
              <a:buNone/>
            </a:pPr>
            <a:endParaRPr lang="zh-TW" altLang="en-US" sz="800" b="1" dirty="0" smtClean="0">
              <a:solidFill>
                <a:srgbClr val="000099"/>
              </a:solidFill>
              <a:ea typeface="標楷體" pitchFamily="65" charset="-120"/>
            </a:endParaRPr>
          </a:p>
          <a:p>
            <a:pPr eaLnBrk="1" hangingPunct="1">
              <a:lnSpc>
                <a:spcPct val="80000"/>
              </a:lnSpc>
              <a:buFontTx/>
              <a:buNone/>
            </a:pPr>
            <a:r>
              <a:rPr lang="zh-TW" altLang="en-US" sz="2000" b="1" dirty="0" smtClean="0">
                <a:solidFill>
                  <a:srgbClr val="000099"/>
                </a:solidFill>
                <a:ea typeface="標楷體" pitchFamily="65" charset="-120"/>
              </a:rPr>
              <a:t>蚊仔打輸真冤枉　戶蠅武藝真能通　蚊仔走去竹廣洞　去請一尾鱔人王</a:t>
            </a:r>
          </a:p>
          <a:p>
            <a:pPr eaLnBrk="1" hangingPunct="1">
              <a:lnSpc>
                <a:spcPct val="80000"/>
              </a:lnSpc>
              <a:buFontTx/>
              <a:buNone/>
            </a:pPr>
            <a:endParaRPr lang="zh-TW" altLang="en-US" sz="800" b="1" dirty="0" smtClean="0">
              <a:solidFill>
                <a:srgbClr val="000099"/>
              </a:solidFill>
              <a:ea typeface="標楷體" pitchFamily="65" charset="-120"/>
            </a:endParaRPr>
          </a:p>
          <a:p>
            <a:pPr eaLnBrk="1" hangingPunct="1">
              <a:lnSpc>
                <a:spcPct val="80000"/>
              </a:lnSpc>
              <a:buFontTx/>
              <a:buNone/>
            </a:pPr>
            <a:r>
              <a:rPr lang="zh-TW" altLang="en-US" sz="2000" b="1" dirty="0" smtClean="0">
                <a:solidFill>
                  <a:srgbClr val="000099"/>
                </a:solidFill>
                <a:ea typeface="標楷體" pitchFamily="65" charset="-120"/>
              </a:rPr>
              <a:t>蚊仔來到竹廣口　叫人通報入內頭　為著冤情來拜候　共鱔大哥說透流</a:t>
            </a:r>
          </a:p>
          <a:p>
            <a:pPr eaLnBrk="1" hangingPunct="1">
              <a:lnSpc>
                <a:spcPct val="80000"/>
              </a:lnSpc>
              <a:buFontTx/>
              <a:buNone/>
            </a:pPr>
            <a:endParaRPr lang="zh-TW" altLang="en-US" sz="800" b="1" dirty="0" smtClean="0">
              <a:solidFill>
                <a:srgbClr val="000099"/>
              </a:solidFill>
              <a:ea typeface="標楷體" pitchFamily="65" charset="-120"/>
            </a:endParaRPr>
          </a:p>
          <a:p>
            <a:pPr eaLnBrk="1" hangingPunct="1">
              <a:lnSpc>
                <a:spcPct val="80000"/>
              </a:lnSpc>
              <a:buFontTx/>
              <a:buNone/>
            </a:pPr>
            <a:r>
              <a:rPr lang="en-US" altLang="zh-TW" sz="2000" b="1" dirty="0" smtClean="0">
                <a:solidFill>
                  <a:srgbClr val="000099"/>
                </a:solidFill>
                <a:latin typeface="標楷體" pitchFamily="65" charset="-120"/>
                <a:ea typeface="標楷體" pitchFamily="65" charset="-120"/>
              </a:rPr>
              <a:t>…………</a:t>
            </a:r>
            <a:endParaRPr lang="en-US" altLang="zh-TW" sz="2000" b="1" dirty="0" smtClean="0">
              <a:solidFill>
                <a:srgbClr val="000099"/>
              </a:solidFill>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031BD061-6C25-46EF-80E2-AD0D861FABD9}" type="slidenum">
              <a:rPr lang="en-US" altLang="zh-TW" smtClean="0"/>
              <a:pPr>
                <a:defRPr/>
              </a:pPr>
              <a:t>3</a:t>
            </a:fld>
            <a:endParaRPr lang="en-US" altLang="zh-TW"/>
          </a:p>
        </p:txBody>
      </p:sp>
      <p:grpSp>
        <p:nvGrpSpPr>
          <p:cNvPr id="6" name="群組 5"/>
          <p:cNvGrpSpPr/>
          <p:nvPr/>
        </p:nvGrpSpPr>
        <p:grpSpPr>
          <a:xfrm>
            <a:off x="14699" y="6302696"/>
            <a:ext cx="4842680" cy="523220"/>
            <a:chOff x="772928" y="4443958"/>
            <a:chExt cx="4842680" cy="523220"/>
          </a:xfrm>
        </p:grpSpPr>
        <p:sp>
          <p:nvSpPr>
            <p:cNvPr id="7" name="矩形 6"/>
            <p:cNvSpPr/>
            <p:nvPr/>
          </p:nvSpPr>
          <p:spPr>
            <a:xfrm>
              <a:off x="1043608" y="4443958"/>
              <a:ext cx="4572000" cy="523220"/>
            </a:xfrm>
            <a:prstGeom prst="rect">
              <a:avLst/>
            </a:prstGeom>
          </p:spPr>
          <p:txBody>
            <a:bodyPr>
              <a:spAutoFit/>
            </a:bodyPr>
            <a:lstStyle/>
            <a:p>
              <a:pPr>
                <a:defRPr/>
              </a:pPr>
              <a:r>
                <a:rPr lang="zh-TW" altLang="zh-TW" sz="1400" dirty="0">
                  <a:solidFill>
                    <a:schemeClr val="dk1"/>
                  </a:solidFill>
                  <a:latin typeface="標楷體" pitchFamily="65" charset="-120"/>
                  <a:ea typeface="標楷體" pitchFamily="65" charset="-120"/>
                </a:rPr>
                <a:t>本作品轉載自</a:t>
              </a:r>
              <a:r>
                <a:rPr lang="en-US" altLang="zh-TW" sz="1400" dirty="0">
                  <a:solidFill>
                    <a:schemeClr val="dk1"/>
                  </a:solidFill>
                  <a:latin typeface="標楷體" pitchFamily="65" charset="-120"/>
                  <a:ea typeface="標楷體" pitchFamily="65" charset="-120"/>
                </a:rPr>
                <a:t>Microsoft Office 2007</a:t>
              </a:r>
              <a:r>
                <a:rPr lang="zh-TW" altLang="zh-TW" sz="1400" dirty="0">
                  <a:solidFill>
                    <a:schemeClr val="dk1"/>
                  </a:solidFill>
                  <a:latin typeface="標楷體" pitchFamily="65" charset="-120"/>
                  <a:ea typeface="標楷體" pitchFamily="65" charset="-120"/>
                </a:rPr>
                <a:t>多媒體藝廊，依據</a:t>
              </a:r>
              <a:r>
                <a:rPr lang="en-US" altLang="zh-TW" sz="1400" u="sng" dirty="0" err="1">
                  <a:solidFill>
                    <a:schemeClr val="dk1"/>
                  </a:solidFill>
                  <a:latin typeface="標楷體" pitchFamily="65" charset="-120"/>
                  <a:ea typeface="標楷體" pitchFamily="65" charset="-120"/>
                  <a:hlinkClick r:id="rId3"/>
                </a:rPr>
                <a:t>Microsoft服務合約</a:t>
              </a:r>
              <a:r>
                <a:rPr lang="zh-TW" altLang="zh-TW" sz="1400" dirty="0">
                  <a:solidFill>
                    <a:schemeClr val="dk1"/>
                  </a:solidFill>
                  <a:latin typeface="標楷體" pitchFamily="65" charset="-120"/>
                  <a:ea typeface="標楷體" pitchFamily="65" charset="-120"/>
                </a:rPr>
                <a:t>及著作權法第</a:t>
              </a:r>
              <a:r>
                <a:rPr lang="en-US" altLang="zh-TW" sz="1400" dirty="0">
                  <a:solidFill>
                    <a:schemeClr val="dk1"/>
                  </a:solidFill>
                  <a:latin typeface="標楷體" pitchFamily="65" charset="-120"/>
                  <a:ea typeface="標楷體" pitchFamily="65" charset="-120"/>
                </a:rPr>
                <a:t>46</a:t>
              </a:r>
              <a:r>
                <a:rPr lang="zh-TW" altLang="zh-TW" sz="1400" dirty="0">
                  <a:solidFill>
                    <a:schemeClr val="dk1"/>
                  </a:solidFill>
                  <a:latin typeface="標楷體" pitchFamily="65" charset="-120"/>
                  <a:ea typeface="標楷體" pitchFamily="65" charset="-120"/>
                </a:rPr>
                <a:t>、</a:t>
              </a:r>
              <a:r>
                <a:rPr lang="en-US" altLang="zh-TW" sz="1400" dirty="0">
                  <a:solidFill>
                    <a:schemeClr val="dk1"/>
                  </a:solidFill>
                  <a:latin typeface="標楷體" pitchFamily="65" charset="-120"/>
                  <a:ea typeface="標楷體" pitchFamily="65" charset="-120"/>
                </a:rPr>
                <a:t>52</a:t>
              </a:r>
              <a:r>
                <a:rPr lang="zh-TW" altLang="zh-TW" sz="1400" dirty="0">
                  <a:solidFill>
                    <a:schemeClr val="dk1"/>
                  </a:solidFill>
                  <a:latin typeface="標楷體" pitchFamily="65" charset="-120"/>
                  <a:ea typeface="標楷體" pitchFamily="65" charset="-120"/>
                </a:rPr>
                <a:t>、</a:t>
              </a:r>
              <a:r>
                <a:rPr lang="en-US" altLang="zh-TW" sz="1400" dirty="0">
                  <a:solidFill>
                    <a:schemeClr val="dk1"/>
                  </a:solidFill>
                  <a:latin typeface="標楷體" pitchFamily="65" charset="-120"/>
                  <a:ea typeface="標楷體" pitchFamily="65" charset="-120"/>
                </a:rPr>
                <a:t>65</a:t>
              </a:r>
              <a:r>
                <a:rPr lang="zh-TW" altLang="zh-TW" sz="1400" dirty="0">
                  <a:solidFill>
                    <a:schemeClr val="dk1"/>
                  </a:solidFill>
                  <a:latin typeface="標楷體" pitchFamily="65" charset="-120"/>
                  <a:ea typeface="標楷體" pitchFamily="65" charset="-120"/>
                </a:rPr>
                <a:t>條合理使用。</a:t>
              </a:r>
              <a:endParaRPr lang="zh-TW" altLang="en-US" sz="1100" dirty="0">
                <a:latin typeface="標楷體" pitchFamily="65" charset="-120"/>
                <a:ea typeface="標楷體" pitchFamily="65" charset="-120"/>
              </a:endParaRPr>
            </a:p>
          </p:txBody>
        </p:sp>
        <p:pic>
          <p:nvPicPr>
            <p:cNvPr id="8" name="Picture 77">
              <a:hlinkClick r:id="rId4"/>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772928" y="4589680"/>
              <a:ext cx="257175" cy="231775"/>
            </a:xfrm>
            <a:prstGeom prst="rect">
              <a:avLst/>
            </a:prstGeom>
            <a:noFill/>
            <a:ln>
              <a:noFill/>
            </a:ln>
            <a:effectLst/>
            <a:extLst/>
          </p:spPr>
        </p:pic>
      </p:grpSp>
      <p:pic>
        <p:nvPicPr>
          <p:cNvPr id="2051"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36096" y="5951537"/>
            <a:ext cx="1363663" cy="90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6003"/>
            <a:ext cx="1303337"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群組 3"/>
          <p:cNvGrpSpPr/>
          <p:nvPr/>
        </p:nvGrpSpPr>
        <p:grpSpPr>
          <a:xfrm>
            <a:off x="5436096" y="6687368"/>
            <a:ext cx="1470786" cy="230832"/>
            <a:chOff x="4925128" y="474273"/>
            <a:chExt cx="1750881" cy="274792"/>
          </a:xfrm>
        </p:grpSpPr>
        <p:pic>
          <p:nvPicPr>
            <p:cNvPr id="9" name="圖片 8" descr="http://ocw.aca.ntu.edu.tw/ntu-ocw/files/copyright-img/Attribution-Noncommercial-Share%20Alike%202.5%20Taiwan-88x31.png">
              <a:hlinkClick r:id="rId8" tgtFrame="&quot;_blank&quo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925128" y="511200"/>
              <a:ext cx="510968" cy="180000"/>
            </a:xfrm>
            <a:prstGeom prst="rect">
              <a:avLst/>
            </a:prstGeom>
            <a:noFill/>
            <a:ln>
              <a:noFill/>
            </a:ln>
          </p:spPr>
        </p:pic>
        <p:sp>
          <p:nvSpPr>
            <p:cNvPr id="3" name="矩形 2"/>
            <p:cNvSpPr/>
            <p:nvPr/>
          </p:nvSpPr>
          <p:spPr>
            <a:xfrm>
              <a:off x="5436097" y="474273"/>
              <a:ext cx="1239912" cy="274792"/>
            </a:xfrm>
            <a:prstGeom prst="rect">
              <a:avLst/>
            </a:prstGeom>
          </p:spPr>
          <p:txBody>
            <a:bodyPr wrap="square">
              <a:spAutoFit/>
            </a:bodyPr>
            <a:lstStyle/>
            <a:p>
              <a:r>
                <a:rPr lang="en-US" altLang="zh-TW" sz="900" dirty="0" smtClean="0"/>
                <a:t>Flickr</a:t>
              </a:r>
              <a:r>
                <a:rPr lang="zh-TW" altLang="en-US" sz="900" dirty="0"/>
                <a:t> </a:t>
              </a:r>
              <a:r>
                <a:rPr lang="en-US" altLang="zh-TW" sz="900" dirty="0" err="1" smtClean="0"/>
                <a:t>plj.johnny</a:t>
              </a:r>
              <a:endParaRPr lang="zh-TW" altLang="zh-TW" sz="900" dirty="0"/>
            </a:p>
          </p:txBody>
        </p:sp>
      </p:grpSp>
      <p:grpSp>
        <p:nvGrpSpPr>
          <p:cNvPr id="10" name="群組 9"/>
          <p:cNvGrpSpPr/>
          <p:nvPr/>
        </p:nvGrpSpPr>
        <p:grpSpPr>
          <a:xfrm>
            <a:off x="0" y="789015"/>
            <a:ext cx="1762083" cy="215444"/>
            <a:chOff x="4663869" y="488156"/>
            <a:chExt cx="1762083" cy="215444"/>
          </a:xfrm>
        </p:grpSpPr>
        <p:pic>
          <p:nvPicPr>
            <p:cNvPr id="12" name="圖片 11" descr="http://ocw.aca.ntu.edu.tw/ntu-ocw/files/copyright-img/CC_by-nc-nd_2.5_tw.png">
              <a:hlinkClick r:id="rId10" tgtFrame="&quot;_blank&quo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663869" y="488156"/>
              <a:ext cx="510968" cy="180000"/>
            </a:xfrm>
            <a:prstGeom prst="rect">
              <a:avLst/>
            </a:prstGeom>
            <a:noFill/>
            <a:ln>
              <a:noFill/>
            </a:ln>
          </p:spPr>
        </p:pic>
        <p:sp>
          <p:nvSpPr>
            <p:cNvPr id="5" name="矩形 4"/>
            <p:cNvSpPr/>
            <p:nvPr/>
          </p:nvSpPr>
          <p:spPr>
            <a:xfrm>
              <a:off x="5148064" y="488156"/>
              <a:ext cx="1277888" cy="215444"/>
            </a:xfrm>
            <a:prstGeom prst="rect">
              <a:avLst/>
            </a:prstGeom>
          </p:spPr>
          <p:txBody>
            <a:bodyPr wrap="square">
              <a:spAutoFit/>
            </a:bodyPr>
            <a:lstStyle/>
            <a:p>
              <a:r>
                <a:rPr lang="en-US" altLang="zh-TW" sz="800" dirty="0" smtClean="0"/>
                <a:t>Flickr</a:t>
              </a:r>
              <a:r>
                <a:rPr lang="zh-TW" altLang="en-US" sz="800" dirty="0"/>
                <a:t> </a:t>
              </a:r>
              <a:r>
                <a:rPr lang="en-US" altLang="zh-TW" sz="800" dirty="0" err="1" smtClean="0"/>
                <a:t>AngeloSu</a:t>
              </a:r>
              <a:endParaRPr lang="zh-TW" altLang="zh-TW" sz="800" dirty="0"/>
            </a:p>
          </p:txBody>
        </p:sp>
      </p:grpSp>
      <p:grpSp>
        <p:nvGrpSpPr>
          <p:cNvPr id="17" name="群組 16"/>
          <p:cNvGrpSpPr/>
          <p:nvPr/>
        </p:nvGrpSpPr>
        <p:grpSpPr>
          <a:xfrm>
            <a:off x="1691680" y="5445224"/>
            <a:ext cx="1813680" cy="250056"/>
            <a:chOff x="1691680" y="5445224"/>
            <a:chExt cx="1813680" cy="250056"/>
          </a:xfrm>
        </p:grpSpPr>
        <p:sp>
          <p:nvSpPr>
            <p:cNvPr id="11" name="矩形 10"/>
            <p:cNvSpPr/>
            <p:nvPr/>
          </p:nvSpPr>
          <p:spPr>
            <a:xfrm>
              <a:off x="1935700" y="5464448"/>
              <a:ext cx="1569660" cy="230832"/>
            </a:xfrm>
            <a:prstGeom prst="rect">
              <a:avLst/>
            </a:prstGeom>
          </p:spPr>
          <p:txBody>
            <a:bodyPr wrap="none">
              <a:spAutoFit/>
            </a:bodyPr>
            <a:lstStyle/>
            <a:p>
              <a:r>
                <a:rPr lang="zh-TW" altLang="zh-TW" sz="900" dirty="0"/>
                <a:t>宋文和《戶蠅蚊仔大戰歌》</a:t>
              </a:r>
              <a:endParaRPr lang="zh-TW" altLang="en-US" sz="900" dirty="0"/>
            </a:p>
          </p:txBody>
        </p:sp>
        <p:pic>
          <p:nvPicPr>
            <p:cNvPr id="20" name="Picture 31">
              <a:hlinkClick r:id="rId4"/>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691680" y="5445224"/>
              <a:ext cx="257175" cy="23812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9933"/>
            </a:gs>
            <a:gs pos="100000">
              <a:schemeClr val="bg1"/>
            </a:gs>
          </a:gsLst>
          <a:lin ang="5400000" scaled="1"/>
        </a:grad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00" y="6059313"/>
            <a:ext cx="1349375" cy="75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12360" y="97876"/>
            <a:ext cx="1189037"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6"/>
          <p:cNvPicPr>
            <a:picLocks noChangeAspect="1" noChangeArrowheads="1"/>
          </p:cNvPicPr>
          <p:nvPr/>
        </p:nvPicPr>
        <p:blipFill>
          <a:blip r:embed="rId4" cstate="email">
            <a:clrChange>
              <a:clrFrom>
                <a:srgbClr val="FF7F26"/>
              </a:clrFrom>
              <a:clrTo>
                <a:srgbClr val="FF7F26">
                  <a:alpha val="0"/>
                </a:srgbClr>
              </a:clrTo>
            </a:clrChange>
            <a:extLst>
              <a:ext uri="{28A0092B-C50C-407E-A947-70E740481C1C}">
                <a14:useLocalDpi xmlns:a14="http://schemas.microsoft.com/office/drawing/2010/main"/>
              </a:ext>
            </a:extLst>
          </a:blip>
          <a:stretch>
            <a:fillRect/>
          </a:stretch>
        </p:blipFill>
        <p:spPr bwMode="auto">
          <a:xfrm>
            <a:off x="2530314" y="2697502"/>
            <a:ext cx="4248472" cy="2217057"/>
          </a:xfrm>
          <a:prstGeom prst="rect">
            <a:avLst/>
          </a:prstGeom>
          <a:noFill/>
          <a:ln>
            <a:noFill/>
          </a:ln>
          <a:effectLst>
            <a:glow rad="127000">
              <a:schemeClr val="accent1">
                <a:alpha val="39000"/>
              </a:schemeClr>
            </a:glow>
            <a:outerShdw sx="1000" sy="1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bwMode="auto">
          <a:xfrm>
            <a:off x="539750" y="1341438"/>
            <a:ext cx="8229600"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ct val="80000"/>
              </a:lnSpc>
            </a:pPr>
            <a:endParaRPr lang="en-US" altLang="zh-TW" sz="2000" dirty="0" smtClean="0"/>
          </a:p>
          <a:p>
            <a:pPr eaLnBrk="1" hangingPunct="1">
              <a:lnSpc>
                <a:spcPct val="80000"/>
              </a:lnSpc>
              <a:buFontTx/>
              <a:buNone/>
            </a:pPr>
            <a:r>
              <a:rPr lang="en-US" altLang="zh-TW" sz="2200" dirty="0" smtClean="0">
                <a:latin typeface="標楷體" pitchFamily="65" charset="-120"/>
                <a:ea typeface="標楷體" pitchFamily="65" charset="-120"/>
              </a:rPr>
              <a:t>1 </a:t>
            </a:r>
            <a:r>
              <a:rPr lang="zh-TW" altLang="en-US" sz="2200" dirty="0" smtClean="0">
                <a:latin typeface="標楷體" pitchFamily="65" charset="-120"/>
                <a:ea typeface="標楷體" pitchFamily="65" charset="-120"/>
              </a:rPr>
              <a:t>蚊子與戶蠅為了一塊臭肉起衝突，蚊子不敵，去請同伴助陣，依舊被打敗。</a:t>
            </a:r>
          </a:p>
          <a:p>
            <a:pPr eaLnBrk="1" hangingPunct="1">
              <a:lnSpc>
                <a:spcPct val="80000"/>
              </a:lnSpc>
              <a:buFontTx/>
              <a:buNone/>
            </a:pPr>
            <a:r>
              <a:rPr lang="en-US" altLang="zh-TW" sz="2200" dirty="0" smtClean="0">
                <a:latin typeface="標楷體" pitchFamily="65" charset="-120"/>
                <a:ea typeface="標楷體" pitchFamily="65" charset="-120"/>
              </a:rPr>
              <a:t>2 </a:t>
            </a:r>
            <a:r>
              <a:rPr lang="zh-TW" altLang="en-US" sz="2200" dirty="0" smtClean="0">
                <a:latin typeface="標楷體" pitchFamily="65" charset="-120"/>
                <a:ea typeface="標楷體" pitchFamily="65" charset="-120"/>
              </a:rPr>
              <a:t>蚊子請鱔蟲（壁虎）對付戶蠅。</a:t>
            </a:r>
          </a:p>
          <a:p>
            <a:pPr eaLnBrk="1" hangingPunct="1">
              <a:lnSpc>
                <a:spcPct val="80000"/>
              </a:lnSpc>
              <a:buFontTx/>
              <a:buNone/>
            </a:pPr>
            <a:r>
              <a:rPr lang="en-US" altLang="zh-TW" sz="2200" dirty="0" smtClean="0">
                <a:latin typeface="標楷體" pitchFamily="65" charset="-120"/>
                <a:ea typeface="標楷體" pitchFamily="65" charset="-120"/>
              </a:rPr>
              <a:t>3 </a:t>
            </a:r>
            <a:r>
              <a:rPr lang="zh-TW" altLang="en-US" sz="2200" dirty="0" smtClean="0">
                <a:latin typeface="標楷體" pitchFamily="65" charset="-120"/>
                <a:ea typeface="標楷體" pitchFamily="65" charset="-120"/>
              </a:rPr>
              <a:t>戶蠅請蜈蚣對付鱔蟲，請蟑螂（音</a:t>
            </a:r>
            <a:r>
              <a:rPr lang="en-US" altLang="zh-TW" sz="2200" dirty="0" smtClean="0">
                <a:latin typeface="標楷體" pitchFamily="65" charset="-120"/>
                <a:ea typeface="標楷體" pitchFamily="65" charset="-120"/>
              </a:rPr>
              <a:t>ka1 cuah8</a:t>
            </a:r>
            <a:r>
              <a:rPr lang="zh-TW" altLang="en-US" sz="2200" dirty="0" smtClean="0">
                <a:latin typeface="標楷體" pitchFamily="65" charset="-120"/>
                <a:ea typeface="標楷體" pitchFamily="65" charset="-120"/>
              </a:rPr>
              <a:t>）當軍師。</a:t>
            </a:r>
          </a:p>
          <a:p>
            <a:pPr eaLnBrk="1" hangingPunct="1">
              <a:lnSpc>
                <a:spcPct val="80000"/>
              </a:lnSpc>
              <a:buFontTx/>
              <a:buNone/>
            </a:pPr>
            <a:r>
              <a:rPr lang="en-US" altLang="zh-TW" sz="2200" dirty="0" smtClean="0">
                <a:latin typeface="標楷體" pitchFamily="65" charset="-120"/>
                <a:ea typeface="標楷體" pitchFamily="65" charset="-120"/>
              </a:rPr>
              <a:t>4 </a:t>
            </a:r>
            <a:r>
              <a:rPr lang="zh-TW" altLang="en-US" sz="2200" dirty="0" smtClean="0">
                <a:latin typeface="標楷體" pitchFamily="65" charset="-120"/>
                <a:ea typeface="標楷體" pitchFamily="65" charset="-120"/>
              </a:rPr>
              <a:t>蚊子請蛤仔對付蜈蚣。</a:t>
            </a:r>
          </a:p>
          <a:p>
            <a:pPr eaLnBrk="1" hangingPunct="1">
              <a:lnSpc>
                <a:spcPct val="80000"/>
              </a:lnSpc>
              <a:buFontTx/>
              <a:buNone/>
            </a:pPr>
            <a:r>
              <a:rPr lang="en-US" altLang="zh-TW" sz="2200" dirty="0" smtClean="0">
                <a:latin typeface="標楷體" pitchFamily="65" charset="-120"/>
                <a:ea typeface="標楷體" pitchFamily="65" charset="-120"/>
              </a:rPr>
              <a:t>5 </a:t>
            </a:r>
            <a:r>
              <a:rPr lang="zh-TW" altLang="en-US" sz="2200" dirty="0" smtClean="0">
                <a:latin typeface="標楷體" pitchFamily="65" charset="-120"/>
                <a:ea typeface="標楷體" pitchFamily="65" charset="-120"/>
              </a:rPr>
              <a:t>戶蠅請大蛇對付蛤仔。</a:t>
            </a:r>
          </a:p>
          <a:p>
            <a:pPr eaLnBrk="1" hangingPunct="1">
              <a:lnSpc>
                <a:spcPct val="80000"/>
              </a:lnSpc>
              <a:buFontTx/>
              <a:buNone/>
            </a:pPr>
            <a:r>
              <a:rPr lang="en-US" altLang="zh-TW" sz="2200" dirty="0" smtClean="0">
                <a:latin typeface="標楷體" pitchFamily="65" charset="-120"/>
                <a:ea typeface="標楷體" pitchFamily="65" charset="-120"/>
              </a:rPr>
              <a:t>6 </a:t>
            </a:r>
            <a:r>
              <a:rPr lang="zh-TW" altLang="en-US" sz="2200" dirty="0" smtClean="0">
                <a:latin typeface="標楷體" pitchFamily="65" charset="-120"/>
                <a:ea typeface="標楷體" pitchFamily="65" charset="-120"/>
              </a:rPr>
              <a:t>蚊子請黃蜂對付大蛇。</a:t>
            </a:r>
          </a:p>
          <a:p>
            <a:pPr eaLnBrk="1" hangingPunct="1">
              <a:lnSpc>
                <a:spcPct val="80000"/>
              </a:lnSpc>
              <a:buFontTx/>
              <a:buNone/>
            </a:pPr>
            <a:r>
              <a:rPr lang="en-US" altLang="zh-TW" sz="2200" dirty="0" smtClean="0">
                <a:latin typeface="標楷體" pitchFamily="65" charset="-120"/>
                <a:ea typeface="標楷體" pitchFamily="65" charset="-120"/>
              </a:rPr>
              <a:t>7 </a:t>
            </a:r>
            <a:r>
              <a:rPr lang="zh-TW" altLang="en-US" sz="2200" dirty="0" smtClean="0">
                <a:latin typeface="標楷體" pitchFamily="65" charset="-120"/>
                <a:ea typeface="標楷體" pitchFamily="65" charset="-120"/>
              </a:rPr>
              <a:t>戶蠅請蜘蛛對付黃蜂。</a:t>
            </a:r>
          </a:p>
          <a:p>
            <a:pPr eaLnBrk="1" hangingPunct="1">
              <a:lnSpc>
                <a:spcPct val="80000"/>
              </a:lnSpc>
              <a:buFontTx/>
              <a:buNone/>
            </a:pPr>
            <a:r>
              <a:rPr lang="en-US" altLang="zh-TW" sz="2200" dirty="0" smtClean="0">
                <a:latin typeface="標楷體" pitchFamily="65" charset="-120"/>
                <a:ea typeface="標楷體" pitchFamily="65" charset="-120"/>
              </a:rPr>
              <a:t>8 </a:t>
            </a:r>
            <a:r>
              <a:rPr lang="zh-TW" altLang="en-US" sz="2200" dirty="0" smtClean="0">
                <a:latin typeface="標楷體" pitchFamily="65" charset="-120"/>
                <a:ea typeface="標楷體" pitchFamily="65" charset="-120"/>
              </a:rPr>
              <a:t>蚊子去請田嬰（蜻蜓）、肚猴（蟋蟀）、鮕、樟茲（蛤蟆）、草猿（螳螂）、草蜢仔（蚱蜢）等都被推辭。</a:t>
            </a:r>
          </a:p>
          <a:p>
            <a:pPr eaLnBrk="1" hangingPunct="1">
              <a:lnSpc>
                <a:spcPct val="80000"/>
              </a:lnSpc>
              <a:buFontTx/>
              <a:buNone/>
            </a:pPr>
            <a:r>
              <a:rPr lang="en-US" altLang="zh-TW" sz="2200" dirty="0" smtClean="0">
                <a:latin typeface="標楷體" pitchFamily="65" charset="-120"/>
                <a:ea typeface="標楷體" pitchFamily="65" charset="-120"/>
              </a:rPr>
              <a:t>9 </a:t>
            </a:r>
            <a:r>
              <a:rPr lang="zh-TW" altLang="en-US" sz="2200" dirty="0" smtClean="0">
                <a:latin typeface="標楷體" pitchFamily="65" charset="-120"/>
                <a:ea typeface="標楷體" pitchFamily="65" charset="-120"/>
              </a:rPr>
              <a:t>蚊子只好上崑崙山請仙師門人相助，請到了仙師眾門人（各種動物）與蜘蛛展開了一場驚天動地戰爭。</a:t>
            </a:r>
          </a:p>
          <a:p>
            <a:pPr eaLnBrk="1" hangingPunct="1">
              <a:lnSpc>
                <a:spcPct val="80000"/>
              </a:lnSpc>
              <a:buFontTx/>
              <a:buNone/>
            </a:pPr>
            <a:r>
              <a:rPr lang="en-US" altLang="zh-TW" sz="2200" dirty="0" smtClean="0">
                <a:latin typeface="標楷體" pitchFamily="65" charset="-120"/>
                <a:ea typeface="標楷體" pitchFamily="65" charset="-120"/>
              </a:rPr>
              <a:t>10 </a:t>
            </a:r>
            <a:r>
              <a:rPr lang="zh-TW" altLang="en-US" sz="2200" dirty="0" smtClean="0">
                <a:latin typeface="標楷體" pitchFamily="65" charset="-120"/>
                <a:ea typeface="標楷體" pitchFamily="65" charset="-120"/>
              </a:rPr>
              <a:t>蜘蛛最後快落敗時，幸好其師父飛系及時來講和。</a:t>
            </a:r>
          </a:p>
        </p:txBody>
      </p:sp>
      <p:sp>
        <p:nvSpPr>
          <p:cNvPr id="12291" name="Rectangle 2"/>
          <p:cNvSpPr>
            <a:spLocks noGrp="1" noChangeArrowheads="1"/>
          </p:cNvSpPr>
          <p:nvPr>
            <p:ph type="title"/>
          </p:nvPr>
        </p:nvSpPr>
        <p:spPr>
          <a:xfrm>
            <a:off x="-180528" y="274638"/>
            <a:ext cx="8229600" cy="1143000"/>
          </a:xfrm>
        </p:spPr>
        <p:txBody>
          <a:bodyPr/>
          <a:lstStyle/>
          <a:p>
            <a:pPr eaLnBrk="1" hangingPunct="1"/>
            <a:r>
              <a:rPr lang="zh-TW" altLang="en-US" dirty="0" smtClean="0">
                <a:ea typeface="標楷體" pitchFamily="65" charset="-120"/>
              </a:rPr>
              <a:t>戶蠅蚊子大戰歌故事情節安排</a:t>
            </a:r>
          </a:p>
        </p:txBody>
      </p:sp>
      <p:sp>
        <p:nvSpPr>
          <p:cNvPr id="2" name="投影片編號版面配置區 1"/>
          <p:cNvSpPr>
            <a:spLocks noGrp="1"/>
          </p:cNvSpPr>
          <p:nvPr>
            <p:ph type="sldNum" sz="quarter" idx="12"/>
          </p:nvPr>
        </p:nvSpPr>
        <p:spPr/>
        <p:txBody>
          <a:bodyPr/>
          <a:lstStyle/>
          <a:p>
            <a:pPr>
              <a:defRPr/>
            </a:pPr>
            <a:fld id="{031BD061-6C25-46EF-80E2-AD0D861FABD9}" type="slidenum">
              <a:rPr lang="en-US" altLang="zh-TW" smtClean="0"/>
              <a:pPr>
                <a:defRPr/>
              </a:pPr>
              <a:t>4</a:t>
            </a:fld>
            <a:endParaRPr lang="en-US" altLang="zh-TW"/>
          </a:p>
        </p:txBody>
      </p:sp>
      <p:grpSp>
        <p:nvGrpSpPr>
          <p:cNvPr id="6" name="群組 5"/>
          <p:cNvGrpSpPr/>
          <p:nvPr/>
        </p:nvGrpSpPr>
        <p:grpSpPr>
          <a:xfrm>
            <a:off x="7812360" y="785214"/>
            <a:ext cx="1685990" cy="230832"/>
            <a:chOff x="4709104" y="2049863"/>
            <a:chExt cx="1685990" cy="230832"/>
          </a:xfrm>
        </p:grpSpPr>
        <p:pic>
          <p:nvPicPr>
            <p:cNvPr id="11" name="圖片 10" descr="http://ocw.aca.ntu.edu.tw/ntu-ocw/files/copyright-img/CC_by-nc-nd_2.5_tw.png">
              <a:hlinkClick r:id="rId5" tgtFrame="&quot;_blank&quo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09104" y="2059460"/>
              <a:ext cx="510968" cy="180000"/>
            </a:xfrm>
            <a:prstGeom prst="rect">
              <a:avLst/>
            </a:prstGeom>
            <a:noFill/>
            <a:ln>
              <a:noFill/>
            </a:ln>
          </p:spPr>
        </p:pic>
        <p:sp>
          <p:nvSpPr>
            <p:cNvPr id="5" name="矩形 4"/>
            <p:cNvSpPr/>
            <p:nvPr/>
          </p:nvSpPr>
          <p:spPr>
            <a:xfrm>
              <a:off x="5139390" y="2049863"/>
              <a:ext cx="1255704" cy="230832"/>
            </a:xfrm>
            <a:prstGeom prst="rect">
              <a:avLst/>
            </a:prstGeom>
          </p:spPr>
          <p:txBody>
            <a:bodyPr wrap="square">
              <a:spAutoFit/>
            </a:bodyPr>
            <a:lstStyle/>
            <a:p>
              <a:r>
                <a:rPr lang="en-US" altLang="zh-TW" sz="900" dirty="0" smtClean="0"/>
                <a:t>Flickr</a:t>
              </a:r>
              <a:r>
                <a:rPr lang="zh-TW" altLang="en-US" sz="900" dirty="0"/>
                <a:t> </a:t>
              </a:r>
              <a:r>
                <a:rPr lang="en-US" altLang="zh-TW" sz="900" dirty="0" err="1" smtClean="0"/>
                <a:t>doubleaf</a:t>
              </a:r>
              <a:endParaRPr lang="zh-TW" altLang="zh-TW" sz="900" dirty="0"/>
            </a:p>
          </p:txBody>
        </p:sp>
      </p:grpSp>
      <p:grpSp>
        <p:nvGrpSpPr>
          <p:cNvPr id="10" name="群組 9"/>
          <p:cNvGrpSpPr/>
          <p:nvPr/>
        </p:nvGrpSpPr>
        <p:grpSpPr>
          <a:xfrm>
            <a:off x="0" y="6627168"/>
            <a:ext cx="1375064" cy="230832"/>
            <a:chOff x="3124928" y="1341002"/>
            <a:chExt cx="1375064" cy="230832"/>
          </a:xfrm>
        </p:grpSpPr>
        <p:pic>
          <p:nvPicPr>
            <p:cNvPr id="14" name="圖片 13" descr="http://ocw.aca.ntu.edu.tw/ntu-ocw/files/copyright-img/CC_by-nc-nd_2.5_tw.png">
              <a:hlinkClick r:id="rId5" tgtFrame="&quot;_blank&quo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24928" y="1366418"/>
              <a:ext cx="510968" cy="180000"/>
            </a:xfrm>
            <a:prstGeom prst="rect">
              <a:avLst/>
            </a:prstGeom>
            <a:noFill/>
            <a:ln>
              <a:noFill/>
            </a:ln>
          </p:spPr>
        </p:pic>
        <p:sp>
          <p:nvSpPr>
            <p:cNvPr id="7" name="矩形 6"/>
            <p:cNvSpPr/>
            <p:nvPr/>
          </p:nvSpPr>
          <p:spPr>
            <a:xfrm>
              <a:off x="3635896" y="1341002"/>
              <a:ext cx="864096" cy="230832"/>
            </a:xfrm>
            <a:prstGeom prst="rect">
              <a:avLst/>
            </a:prstGeom>
          </p:spPr>
          <p:txBody>
            <a:bodyPr wrap="square">
              <a:spAutoFit/>
            </a:bodyPr>
            <a:lstStyle/>
            <a:p>
              <a:r>
                <a:rPr lang="en-US" altLang="zh-TW" sz="900" dirty="0" smtClean="0"/>
                <a:t>Flickr</a:t>
              </a:r>
              <a:r>
                <a:rPr lang="zh-TW" altLang="en-US" sz="900" dirty="0"/>
                <a:t> </a:t>
              </a:r>
              <a:r>
                <a:rPr lang="en-US" altLang="zh-TW" sz="900" dirty="0" err="1" smtClean="0"/>
                <a:t>Noelas</a:t>
              </a:r>
              <a:endParaRPr lang="zh-TW" altLang="zh-TW" sz="900" dirty="0"/>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p:txBody>
          <a:bodyPr/>
          <a:lstStyle/>
          <a:p>
            <a:pPr eaLnBrk="1" hangingPunct="1"/>
            <a:r>
              <a:rPr lang="zh-TW" altLang="zh-TW" sz="3800" dirty="0" smtClean="0">
                <a:latin typeface="華康彩帶體" pitchFamily="81" charset="-120"/>
                <a:ea typeface="華康彩帶體" pitchFamily="81" charset="-120"/>
              </a:rPr>
              <a:t>一、</a:t>
            </a:r>
            <a:r>
              <a:rPr lang="zh-TW" altLang="en-US" sz="3800" dirty="0" smtClean="0">
                <a:latin typeface="華康彩帶體" pitchFamily="81" charset="-120"/>
                <a:ea typeface="華康彩帶體" pitchFamily="81" charset="-120"/>
              </a:rPr>
              <a:t>說</a:t>
            </a:r>
            <a:r>
              <a:rPr lang="zh-TW" altLang="zh-TW" sz="3800" dirty="0" smtClean="0">
                <a:latin typeface="華康彩帶體" pitchFamily="81" charset="-120"/>
                <a:ea typeface="華康彩帶體" pitchFamily="81" charset="-120"/>
              </a:rPr>
              <a:t>唱文學的定義</a:t>
            </a:r>
            <a:endParaRPr lang="zh-TW" altLang="en-US" sz="3800" dirty="0" smtClean="0">
              <a:latin typeface="華康彩帶體" pitchFamily="81" charset="-120"/>
              <a:ea typeface="華康彩帶體" pitchFamily="81" charset="-120"/>
            </a:endParaRPr>
          </a:p>
        </p:txBody>
      </p:sp>
      <p:sp>
        <p:nvSpPr>
          <p:cNvPr id="3" name="內容版面配置區 2"/>
          <p:cNvSpPr>
            <a:spLocks noGrp="1"/>
          </p:cNvSpPr>
          <p:nvPr>
            <p:ph idx="1"/>
          </p:nvPr>
        </p:nvSpPr>
        <p:spPr/>
        <p:txBody>
          <a:bodyPr rtlCol="0">
            <a:normAutofit fontScale="92500"/>
          </a:bodyPr>
          <a:lstStyle/>
          <a:p>
            <a:pPr marL="808038" indent="-808038" eaLnBrk="1" fontAlgn="auto" hangingPunct="1">
              <a:spcAft>
                <a:spcPts val="0"/>
              </a:spcAft>
              <a:buFont typeface="Brush Script MT" pitchFamily="66" charset="0"/>
              <a:buNone/>
              <a:defRPr/>
            </a:pPr>
            <a:r>
              <a:rPr lang="zh-TW" altLang="zh-TW" dirty="0"/>
              <a:t>（一）所謂「說唱文學」，又叫「講唱文學」，它是一種既說且唱，用來演述故事的文學。說的部分用散文，唱的部分用韻文，因而形成韻文、散文交相使用的結構。它的結構，不外乎韻散重疊、韻散相成、韻散相生等三種方式。現存最早的說唱文學「唐代變文」，就是如此</a:t>
            </a:r>
            <a:r>
              <a:rPr lang="zh-TW" altLang="zh-TW" dirty="0" smtClean="0"/>
              <a:t>。</a:t>
            </a:r>
            <a:endParaRPr lang="en-US" altLang="zh-TW" dirty="0" smtClean="0"/>
          </a:p>
          <a:p>
            <a:pPr marL="0" indent="0" eaLnBrk="1" fontAlgn="auto" hangingPunct="1">
              <a:spcAft>
                <a:spcPts val="0"/>
              </a:spcAft>
              <a:buFont typeface="Brush Script MT" pitchFamily="66" charset="0"/>
              <a:buNone/>
              <a:defRPr/>
            </a:pPr>
            <a:endParaRPr lang="zh-TW" altLang="zh-TW" dirty="0"/>
          </a:p>
          <a:p>
            <a:pPr marL="808038" indent="-808038" eaLnBrk="1" fontAlgn="auto" hangingPunct="1">
              <a:spcAft>
                <a:spcPts val="0"/>
              </a:spcAft>
              <a:buFont typeface="Brush Script MT" pitchFamily="66" charset="0"/>
              <a:buNone/>
              <a:defRPr/>
            </a:pPr>
            <a:r>
              <a:rPr lang="zh-TW" altLang="zh-TW" dirty="0"/>
              <a:t>（二）說唱文學，依其韻文之不同，可分成詩讚和樂曲兩個系統。</a:t>
            </a:r>
          </a:p>
          <a:p>
            <a:pPr marL="274320" indent="-274320" eaLnBrk="1" fontAlgn="auto" hangingPunct="1">
              <a:spcAft>
                <a:spcPts val="0"/>
              </a:spcAft>
              <a:defRPr/>
            </a:pPr>
            <a:endParaRPr lang="zh-TW" altLang="en-US" dirty="0"/>
          </a:p>
        </p:txBody>
      </p:sp>
      <p:sp>
        <p:nvSpPr>
          <p:cNvPr id="2" name="投影片編號版面配置區 1"/>
          <p:cNvSpPr>
            <a:spLocks noGrp="1"/>
          </p:cNvSpPr>
          <p:nvPr>
            <p:ph type="sldNum" sz="quarter" idx="12"/>
          </p:nvPr>
        </p:nvSpPr>
        <p:spPr/>
        <p:txBody>
          <a:bodyPr/>
          <a:lstStyle/>
          <a:p>
            <a:pPr>
              <a:defRPr/>
            </a:pPr>
            <a:fld id="{23F5640D-3FA0-4808-AE63-2A99A05CA757}" type="slidenum">
              <a:rPr lang="en-US" altLang="zh-TW" smtClean="0"/>
              <a:pPr>
                <a:defRPr/>
              </a:pPr>
              <a:t>5</a:t>
            </a:fld>
            <a:endParaRPr lang="en-US" altLang="zh-TW"/>
          </a:p>
        </p:txBody>
      </p:sp>
      <p:grpSp>
        <p:nvGrpSpPr>
          <p:cNvPr id="5" name="群組 4"/>
          <p:cNvGrpSpPr/>
          <p:nvPr/>
        </p:nvGrpSpPr>
        <p:grpSpPr>
          <a:xfrm>
            <a:off x="14699" y="6302696"/>
            <a:ext cx="4842680" cy="523220"/>
            <a:chOff x="772928" y="4443958"/>
            <a:chExt cx="4842680" cy="523220"/>
          </a:xfrm>
        </p:grpSpPr>
        <p:sp>
          <p:nvSpPr>
            <p:cNvPr id="6" name="矩形 5"/>
            <p:cNvSpPr/>
            <p:nvPr/>
          </p:nvSpPr>
          <p:spPr>
            <a:xfrm>
              <a:off x="1043608" y="4443958"/>
              <a:ext cx="4572000" cy="523220"/>
            </a:xfrm>
            <a:prstGeom prst="rect">
              <a:avLst/>
            </a:prstGeom>
          </p:spPr>
          <p:txBody>
            <a:bodyPr>
              <a:spAutoFit/>
            </a:bodyPr>
            <a:lstStyle/>
            <a:p>
              <a:pPr>
                <a:defRPr/>
              </a:pPr>
              <a:r>
                <a:rPr lang="zh-TW" altLang="zh-TW" sz="1400" dirty="0">
                  <a:solidFill>
                    <a:schemeClr val="dk1"/>
                  </a:solidFill>
                  <a:latin typeface="標楷體" pitchFamily="65" charset="-120"/>
                  <a:ea typeface="標楷體" pitchFamily="65" charset="-120"/>
                </a:rPr>
                <a:t>本作品轉載自</a:t>
              </a:r>
              <a:r>
                <a:rPr lang="en-US" altLang="zh-TW" sz="1400" dirty="0">
                  <a:solidFill>
                    <a:schemeClr val="dk1"/>
                  </a:solidFill>
                  <a:latin typeface="標楷體" pitchFamily="65" charset="-120"/>
                  <a:ea typeface="標楷體" pitchFamily="65" charset="-120"/>
                </a:rPr>
                <a:t>Microsoft Office 2007</a:t>
              </a:r>
              <a:r>
                <a:rPr lang="zh-TW" altLang="zh-TW" sz="1400" dirty="0">
                  <a:solidFill>
                    <a:schemeClr val="dk1"/>
                  </a:solidFill>
                  <a:latin typeface="標楷體" pitchFamily="65" charset="-120"/>
                  <a:ea typeface="標楷體" pitchFamily="65" charset="-120"/>
                </a:rPr>
                <a:t>多媒體藝廊，依據</a:t>
              </a:r>
              <a:r>
                <a:rPr lang="en-US" altLang="zh-TW" sz="1400" u="sng" dirty="0" err="1">
                  <a:solidFill>
                    <a:schemeClr val="dk1"/>
                  </a:solidFill>
                  <a:latin typeface="標楷體" pitchFamily="65" charset="-120"/>
                  <a:ea typeface="標楷體" pitchFamily="65" charset="-120"/>
                  <a:hlinkClick r:id="rId2"/>
                </a:rPr>
                <a:t>Microsoft服務合約</a:t>
              </a:r>
              <a:r>
                <a:rPr lang="zh-TW" altLang="zh-TW" sz="1400" dirty="0">
                  <a:solidFill>
                    <a:schemeClr val="dk1"/>
                  </a:solidFill>
                  <a:latin typeface="標楷體" pitchFamily="65" charset="-120"/>
                  <a:ea typeface="標楷體" pitchFamily="65" charset="-120"/>
                </a:rPr>
                <a:t>及著作權法第</a:t>
              </a:r>
              <a:r>
                <a:rPr lang="en-US" altLang="zh-TW" sz="1400" dirty="0">
                  <a:solidFill>
                    <a:schemeClr val="dk1"/>
                  </a:solidFill>
                  <a:latin typeface="標楷體" pitchFamily="65" charset="-120"/>
                  <a:ea typeface="標楷體" pitchFamily="65" charset="-120"/>
                </a:rPr>
                <a:t>46</a:t>
              </a:r>
              <a:r>
                <a:rPr lang="zh-TW" altLang="zh-TW" sz="1400" dirty="0">
                  <a:solidFill>
                    <a:schemeClr val="dk1"/>
                  </a:solidFill>
                  <a:latin typeface="標楷體" pitchFamily="65" charset="-120"/>
                  <a:ea typeface="標楷體" pitchFamily="65" charset="-120"/>
                </a:rPr>
                <a:t>、</a:t>
              </a:r>
              <a:r>
                <a:rPr lang="en-US" altLang="zh-TW" sz="1400" dirty="0">
                  <a:solidFill>
                    <a:schemeClr val="dk1"/>
                  </a:solidFill>
                  <a:latin typeface="標楷體" pitchFamily="65" charset="-120"/>
                  <a:ea typeface="標楷體" pitchFamily="65" charset="-120"/>
                </a:rPr>
                <a:t>52</a:t>
              </a:r>
              <a:r>
                <a:rPr lang="zh-TW" altLang="zh-TW" sz="1400" dirty="0">
                  <a:solidFill>
                    <a:schemeClr val="dk1"/>
                  </a:solidFill>
                  <a:latin typeface="標楷體" pitchFamily="65" charset="-120"/>
                  <a:ea typeface="標楷體" pitchFamily="65" charset="-120"/>
                </a:rPr>
                <a:t>、</a:t>
              </a:r>
              <a:r>
                <a:rPr lang="en-US" altLang="zh-TW" sz="1400" dirty="0">
                  <a:solidFill>
                    <a:schemeClr val="dk1"/>
                  </a:solidFill>
                  <a:latin typeface="標楷體" pitchFamily="65" charset="-120"/>
                  <a:ea typeface="標楷體" pitchFamily="65" charset="-120"/>
                </a:rPr>
                <a:t>65</a:t>
              </a:r>
              <a:r>
                <a:rPr lang="zh-TW" altLang="zh-TW" sz="1400" dirty="0">
                  <a:solidFill>
                    <a:schemeClr val="dk1"/>
                  </a:solidFill>
                  <a:latin typeface="標楷體" pitchFamily="65" charset="-120"/>
                  <a:ea typeface="標楷體" pitchFamily="65" charset="-120"/>
                </a:rPr>
                <a:t>條合理使用。</a:t>
              </a:r>
              <a:endParaRPr lang="zh-TW" altLang="en-US" sz="1100" dirty="0">
                <a:latin typeface="標楷體" pitchFamily="65" charset="-120"/>
                <a:ea typeface="標楷體" pitchFamily="65" charset="-120"/>
              </a:endParaRPr>
            </a:p>
          </p:txBody>
        </p:sp>
        <p:pic>
          <p:nvPicPr>
            <p:cNvPr id="7" name="Picture 77">
              <a:hlinkClick r:id="rId3"/>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772928" y="4589680"/>
              <a:ext cx="257175" cy="231775"/>
            </a:xfrm>
            <a:prstGeom prst="rect">
              <a:avLst/>
            </a:prstGeom>
            <a:noFill/>
            <a:ln>
              <a:noFill/>
            </a:ln>
            <a:effectLst/>
            <a:extLst/>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p:txBody>
          <a:bodyPr/>
          <a:lstStyle/>
          <a:p>
            <a:pPr eaLnBrk="1" hangingPunct="1"/>
            <a:r>
              <a:rPr lang="zh-TW" altLang="zh-TW" sz="3800" smtClean="0">
                <a:latin typeface="華康彩帶體" pitchFamily="81" charset="-120"/>
                <a:ea typeface="華康彩帶體" pitchFamily="81" charset="-120"/>
              </a:rPr>
              <a:t>二、臺灣閩南語說唱文學：歌仔</a:t>
            </a:r>
            <a:endParaRPr lang="zh-TW" altLang="en-US" sz="3800" smtClean="0">
              <a:latin typeface="華康彩帶體" pitchFamily="81" charset="-120"/>
              <a:ea typeface="華康彩帶體" pitchFamily="81" charset="-120"/>
            </a:endParaRPr>
          </a:p>
        </p:txBody>
      </p:sp>
      <p:sp>
        <p:nvSpPr>
          <p:cNvPr id="3" name="內容版面配置區 2"/>
          <p:cNvSpPr>
            <a:spLocks noGrp="1"/>
          </p:cNvSpPr>
          <p:nvPr>
            <p:ph idx="1"/>
          </p:nvPr>
        </p:nvSpPr>
        <p:spPr>
          <a:xfrm>
            <a:off x="1331913" y="2119313"/>
            <a:ext cx="6480175" cy="3603625"/>
          </a:xfrm>
        </p:spPr>
        <p:txBody>
          <a:bodyPr rtlCol="0">
            <a:normAutofit fontScale="85000" lnSpcReduction="20000"/>
          </a:bodyPr>
          <a:lstStyle/>
          <a:p>
            <a:pPr marL="0" indent="0" algn="ctr" eaLnBrk="1" fontAlgn="auto" hangingPunct="1">
              <a:spcAft>
                <a:spcPts val="0"/>
              </a:spcAft>
              <a:buFont typeface="Brush Script MT" pitchFamily="66" charset="0"/>
              <a:buNone/>
              <a:defRPr/>
            </a:pPr>
            <a:r>
              <a:rPr lang="zh-TW" altLang="zh-TW" sz="4100" b="1" dirty="0">
                <a:solidFill>
                  <a:srgbClr val="C00000"/>
                </a:solidFill>
              </a:rPr>
              <a:t>四句聯 → 歌仔 → </a:t>
            </a:r>
            <a:r>
              <a:rPr lang="zh-TW" altLang="zh-TW" sz="4100" b="1" dirty="0" smtClean="0">
                <a:solidFill>
                  <a:srgbClr val="C00000"/>
                </a:solidFill>
              </a:rPr>
              <a:t>歌仔戲</a:t>
            </a:r>
            <a:endParaRPr lang="en-US" altLang="zh-TW" sz="4100" b="1" dirty="0" smtClean="0">
              <a:solidFill>
                <a:srgbClr val="C00000"/>
              </a:solidFill>
            </a:endParaRPr>
          </a:p>
          <a:p>
            <a:pPr marL="0" indent="0" algn="ctr" eaLnBrk="1" fontAlgn="auto" hangingPunct="1">
              <a:spcAft>
                <a:spcPts val="0"/>
              </a:spcAft>
              <a:buFont typeface="Brush Script MT" pitchFamily="66" charset="0"/>
              <a:buNone/>
              <a:defRPr/>
            </a:pPr>
            <a:endParaRPr lang="en-US" altLang="zh-TW" sz="3200" b="1" dirty="0" smtClean="0"/>
          </a:p>
          <a:p>
            <a:pPr marL="982663" indent="-982663" eaLnBrk="1" fontAlgn="auto" hangingPunct="1">
              <a:spcAft>
                <a:spcPts val="0"/>
              </a:spcAft>
              <a:buFont typeface="Brush Script MT" pitchFamily="66" charset="0"/>
              <a:buNone/>
              <a:defRPr/>
            </a:pPr>
            <a:r>
              <a:rPr lang="zh-TW" altLang="zh-TW" sz="2800" dirty="0"/>
              <a:t>（一）</a:t>
            </a:r>
            <a:r>
              <a:rPr lang="zh-TW" altLang="zh-TW" sz="2800" b="1" dirty="0">
                <a:solidFill>
                  <a:srgbClr val="00B0F0"/>
                </a:solidFill>
              </a:rPr>
              <a:t>在臺灣的說唱文學就是閩南語歌仔</a:t>
            </a:r>
            <a:r>
              <a:rPr lang="zh-TW" altLang="zh-TW" sz="2800" dirty="0"/>
              <a:t>。黃得時依歌謠體制，將閩南語歌謠分為七字仔跟雜念仔兩類。而演述故事的長篇歌謠是以七字仔反覆重疊，通稱「歌仔」，簡稱「歌」，又叫「唱本」；表演時叫「唸歌」。所謂「唸」，是指接近語言聲調的「說」；而「歌」，自然是指唱的部分</a:t>
            </a:r>
            <a:r>
              <a:rPr lang="zh-TW" altLang="zh-TW" sz="2800" dirty="0" smtClean="0"/>
              <a:t>。</a:t>
            </a:r>
            <a:endParaRPr lang="zh-TW" altLang="zh-TW" sz="2800" dirty="0"/>
          </a:p>
          <a:p>
            <a:pPr marL="274320" indent="-274320" eaLnBrk="1" fontAlgn="auto" hangingPunct="1">
              <a:spcAft>
                <a:spcPts val="0"/>
              </a:spcAft>
              <a:defRPr/>
            </a:pPr>
            <a:endParaRPr lang="en-US" altLang="zh-TW" dirty="0" smtClean="0"/>
          </a:p>
          <a:p>
            <a:pPr marL="274320" indent="-274320" eaLnBrk="1" fontAlgn="auto" hangingPunct="1">
              <a:spcAft>
                <a:spcPts val="0"/>
              </a:spcAft>
              <a:defRPr/>
            </a:pPr>
            <a:endParaRPr lang="zh-TW" altLang="en-US" dirty="0"/>
          </a:p>
        </p:txBody>
      </p:sp>
      <p:sp>
        <p:nvSpPr>
          <p:cNvPr id="2" name="投影片編號版面配置區 1"/>
          <p:cNvSpPr>
            <a:spLocks noGrp="1"/>
          </p:cNvSpPr>
          <p:nvPr>
            <p:ph type="sldNum" sz="quarter" idx="12"/>
          </p:nvPr>
        </p:nvSpPr>
        <p:spPr/>
        <p:txBody>
          <a:bodyPr/>
          <a:lstStyle/>
          <a:p>
            <a:pPr>
              <a:defRPr/>
            </a:pPr>
            <a:fld id="{23F5640D-3FA0-4808-AE63-2A99A05CA757}" type="slidenum">
              <a:rPr lang="en-US" altLang="zh-TW" smtClean="0"/>
              <a:pPr>
                <a:defRPr/>
              </a:pPr>
              <a:t>6</a:t>
            </a:fld>
            <a:endParaRPr lang="en-US" altLang="zh-TW"/>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331913" y="1125538"/>
            <a:ext cx="6335712" cy="4970462"/>
          </a:xfrm>
        </p:spPr>
        <p:txBody>
          <a:bodyPr>
            <a:normAutofit lnSpcReduction="10000"/>
          </a:bodyPr>
          <a:lstStyle/>
          <a:p>
            <a:pPr marL="0" indent="0" eaLnBrk="1" fontAlgn="auto" hangingPunct="1">
              <a:spcAft>
                <a:spcPts val="0"/>
              </a:spcAft>
              <a:buFont typeface="Wingdings 2"/>
              <a:buNone/>
              <a:defRPr/>
            </a:pPr>
            <a:r>
              <a:rPr lang="zh-TW" altLang="en-US" dirty="0" smtClean="0">
                <a:latin typeface="華康唐風隸W5" pitchFamily="65" charset="-120"/>
                <a:ea typeface="華康唐風隸W5" pitchFamily="65" charset="-120"/>
              </a:rPr>
              <a:t>四句聯之一</a:t>
            </a:r>
            <a:endParaRPr lang="en-US" altLang="zh-TW" dirty="0" smtClean="0">
              <a:latin typeface="華康唐風隸W5" pitchFamily="65" charset="-120"/>
              <a:ea typeface="華康唐風隸W5" pitchFamily="65" charset="-120"/>
            </a:endParaRPr>
          </a:p>
          <a:p>
            <a:pPr marL="0" indent="0" eaLnBrk="1" fontAlgn="auto" hangingPunct="1">
              <a:spcAft>
                <a:spcPts val="0"/>
              </a:spcAft>
              <a:buFont typeface="Wingdings 2"/>
              <a:buNone/>
              <a:defRPr/>
            </a:pPr>
            <a:r>
              <a:rPr lang="zh-TW" altLang="en-US" dirty="0" smtClean="0"/>
              <a:t>    孔明</a:t>
            </a:r>
            <a:r>
              <a:rPr lang="zh-TW" altLang="en-US" dirty="0"/>
              <a:t>用計獻空</a:t>
            </a:r>
            <a:r>
              <a:rPr lang="zh-TW" altLang="en-US" dirty="0" smtClean="0"/>
              <a:t>城，一半歡喜一半驚；</a:t>
            </a:r>
            <a:r>
              <a:rPr lang="en-US" altLang="zh-TW" dirty="0" smtClean="0"/>
              <a:t/>
            </a:r>
            <a:br>
              <a:rPr lang="en-US" altLang="zh-TW" dirty="0" smtClean="0"/>
            </a:br>
            <a:r>
              <a:rPr lang="zh-TW" altLang="en-US" dirty="0" smtClean="0"/>
              <a:t>    阿君講話若有影，燈蕊鋪橋娘敢行。</a:t>
            </a:r>
            <a:endParaRPr lang="en-US" altLang="zh-TW" dirty="0" smtClean="0"/>
          </a:p>
          <a:p>
            <a:pPr marL="0" indent="0" eaLnBrk="1" fontAlgn="auto" hangingPunct="1">
              <a:spcAft>
                <a:spcPts val="0"/>
              </a:spcAft>
              <a:buFont typeface="Wingdings 2"/>
              <a:buNone/>
              <a:defRPr/>
            </a:pPr>
            <a:endParaRPr lang="en-US" altLang="zh-TW" dirty="0"/>
          </a:p>
          <a:p>
            <a:pPr marL="0" indent="0" eaLnBrk="1" fontAlgn="auto" hangingPunct="1">
              <a:spcAft>
                <a:spcPts val="0"/>
              </a:spcAft>
              <a:buFont typeface="Wingdings 2"/>
              <a:buNone/>
              <a:defRPr/>
            </a:pPr>
            <a:r>
              <a:rPr lang="zh-TW" altLang="en-US" dirty="0">
                <a:latin typeface="華康唐風隸W5" pitchFamily="65" charset="-120"/>
                <a:ea typeface="華康唐風隸W5" pitchFamily="65" charset="-120"/>
              </a:rPr>
              <a:t>四句聯之二</a:t>
            </a:r>
            <a:endParaRPr lang="en-US" altLang="zh-TW" dirty="0">
              <a:latin typeface="華康唐風隸W5" pitchFamily="65" charset="-120"/>
              <a:ea typeface="華康唐風隸W5" pitchFamily="65" charset="-120"/>
            </a:endParaRPr>
          </a:p>
          <a:p>
            <a:pPr marL="0" indent="0" eaLnBrk="1" fontAlgn="auto" hangingPunct="1">
              <a:spcAft>
                <a:spcPts val="0"/>
              </a:spcAft>
              <a:buFont typeface="Wingdings 2"/>
              <a:buNone/>
              <a:defRPr/>
            </a:pPr>
            <a:r>
              <a:rPr lang="zh-TW" altLang="en-US" dirty="0" smtClean="0"/>
              <a:t>    狗肉</a:t>
            </a:r>
            <a:r>
              <a:rPr lang="zh-TW" altLang="en-US" dirty="0"/>
              <a:t>扶起無扶倒，家</a:t>
            </a:r>
            <a:r>
              <a:rPr lang="zh-TW" altLang="en-US" dirty="0" smtClean="0"/>
              <a:t>伙開了人看無；</a:t>
            </a:r>
            <a:endParaRPr lang="en-US" altLang="zh-TW" dirty="0" smtClean="0"/>
          </a:p>
          <a:p>
            <a:pPr marL="0" indent="0" eaLnBrk="1" fontAlgn="auto" hangingPunct="1">
              <a:spcAft>
                <a:spcPts val="0"/>
              </a:spcAft>
              <a:buFont typeface="Wingdings 2"/>
              <a:buNone/>
              <a:defRPr/>
            </a:pPr>
            <a:r>
              <a:rPr lang="zh-TW" altLang="en-US" dirty="0" smtClean="0"/>
              <a:t>    人情世事莫看錯，少年毋通做阿哥。</a:t>
            </a:r>
            <a:endParaRPr lang="en-US" altLang="zh-TW" dirty="0" smtClean="0"/>
          </a:p>
          <a:p>
            <a:pPr marL="0" indent="0" eaLnBrk="1" fontAlgn="auto" hangingPunct="1">
              <a:spcAft>
                <a:spcPts val="0"/>
              </a:spcAft>
              <a:buFont typeface="Wingdings 2"/>
              <a:buNone/>
              <a:defRPr/>
            </a:pPr>
            <a:endParaRPr lang="en-US" altLang="zh-TW" dirty="0"/>
          </a:p>
          <a:p>
            <a:pPr marL="0" indent="0" eaLnBrk="1" fontAlgn="auto" hangingPunct="1">
              <a:spcAft>
                <a:spcPts val="0"/>
              </a:spcAft>
              <a:buFont typeface="Wingdings 2"/>
              <a:buNone/>
              <a:defRPr/>
            </a:pPr>
            <a:r>
              <a:rPr lang="zh-TW" altLang="en-US" dirty="0">
                <a:latin typeface="華康唐風隸W5" pitchFamily="65" charset="-120"/>
                <a:ea typeface="華康唐風隸W5" pitchFamily="65" charset="-120"/>
              </a:rPr>
              <a:t>四句聯之三</a:t>
            </a:r>
            <a:endParaRPr lang="en-US" altLang="zh-TW" dirty="0">
              <a:latin typeface="華康唐風隸W5" pitchFamily="65" charset="-120"/>
              <a:ea typeface="華康唐風隸W5" pitchFamily="65" charset="-120"/>
            </a:endParaRPr>
          </a:p>
          <a:p>
            <a:pPr marL="0" indent="0" eaLnBrk="1" fontAlgn="auto" hangingPunct="1">
              <a:spcAft>
                <a:spcPts val="0"/>
              </a:spcAft>
              <a:buFont typeface="Wingdings 2"/>
              <a:buNone/>
              <a:defRPr/>
            </a:pPr>
            <a:r>
              <a:rPr lang="zh-TW" altLang="en-US" dirty="0" smtClean="0"/>
              <a:t>    約</a:t>
            </a:r>
            <a:r>
              <a:rPr lang="zh-TW" altLang="en-US" dirty="0"/>
              <a:t>君約佇甘蔗溝，蔗尾拍結做號頭</a:t>
            </a:r>
            <a:r>
              <a:rPr lang="zh-TW" altLang="en-US" dirty="0" smtClean="0"/>
              <a:t>；</a:t>
            </a:r>
            <a:endParaRPr lang="en-US" altLang="zh-TW" dirty="0" smtClean="0"/>
          </a:p>
          <a:p>
            <a:pPr marL="0" indent="0" eaLnBrk="1" fontAlgn="auto" hangingPunct="1">
              <a:spcAft>
                <a:spcPts val="0"/>
              </a:spcAft>
              <a:buFont typeface="Wingdings 2"/>
              <a:buNone/>
              <a:defRPr/>
            </a:pPr>
            <a:r>
              <a:rPr lang="zh-TW" altLang="en-US" dirty="0" smtClean="0"/>
              <a:t>    啥</a:t>
            </a:r>
            <a:r>
              <a:rPr lang="zh-TW" altLang="en-US" dirty="0"/>
              <a:t>人歹心共</a:t>
            </a:r>
            <a:r>
              <a:rPr lang="zh-TW" altLang="en-US" dirty="0" smtClean="0"/>
              <a:t>阮敨，誤人姻緣是無敖。</a:t>
            </a:r>
            <a:endParaRPr lang="zh-TW" altLang="en-US" dirty="0"/>
          </a:p>
        </p:txBody>
      </p:sp>
      <p:sp>
        <p:nvSpPr>
          <p:cNvPr id="2" name="標題 1"/>
          <p:cNvSpPr>
            <a:spLocks noGrp="1"/>
          </p:cNvSpPr>
          <p:nvPr>
            <p:ph type="title"/>
          </p:nvPr>
        </p:nvSpPr>
        <p:spPr>
          <a:xfrm>
            <a:off x="457200" y="332656"/>
            <a:ext cx="8229600" cy="720080"/>
          </a:xfrm>
        </p:spPr>
        <p:txBody>
          <a:bodyPr>
            <a:noAutofit/>
          </a:bodyPr>
          <a:lstStyle/>
          <a:p>
            <a:pPr algn="ctr" eaLnBrk="1" fontAlgn="auto" hangingPunct="1">
              <a:spcAft>
                <a:spcPts val="0"/>
              </a:spcAft>
              <a:defRPr/>
            </a:pPr>
            <a:r>
              <a:rPr lang="zh-TW" altLang="zh-TW" sz="4400" b="1">
                <a:solidFill>
                  <a:schemeClr val="tx1"/>
                </a:solidFill>
              </a:rPr>
              <a:t>四句聯</a:t>
            </a:r>
            <a:endParaRPr lang="zh-TW" altLang="en-US" sz="4400">
              <a:solidFill>
                <a:schemeClr val="tx1"/>
              </a:solidFill>
            </a:endParaRPr>
          </a:p>
        </p:txBody>
      </p:sp>
      <p:sp>
        <p:nvSpPr>
          <p:cNvPr id="4" name="投影片編號版面配置區 3"/>
          <p:cNvSpPr>
            <a:spLocks noGrp="1"/>
          </p:cNvSpPr>
          <p:nvPr>
            <p:ph type="sldNum" sz="quarter" idx="12"/>
          </p:nvPr>
        </p:nvSpPr>
        <p:spPr/>
        <p:txBody>
          <a:bodyPr/>
          <a:lstStyle/>
          <a:p>
            <a:pPr>
              <a:defRPr/>
            </a:pPr>
            <a:fld id="{AFF0EC18-39B6-4655-9CB0-1A8E85504DE7}" type="slidenum">
              <a:rPr lang="en-US" altLang="zh-TW" smtClean="0"/>
              <a:pPr>
                <a:defRPr/>
              </a:pPr>
              <a:t>7</a:t>
            </a:fld>
            <a:endParaRPr lang="en-US" altLang="zh-TW"/>
          </a:p>
        </p:txBody>
      </p:sp>
      <p:grpSp>
        <p:nvGrpSpPr>
          <p:cNvPr id="5" name="群組 4"/>
          <p:cNvGrpSpPr/>
          <p:nvPr/>
        </p:nvGrpSpPr>
        <p:grpSpPr>
          <a:xfrm>
            <a:off x="14699" y="6302696"/>
            <a:ext cx="4842680" cy="523220"/>
            <a:chOff x="772928" y="4443958"/>
            <a:chExt cx="4842680" cy="523220"/>
          </a:xfrm>
        </p:grpSpPr>
        <p:sp>
          <p:nvSpPr>
            <p:cNvPr id="6" name="矩形 5"/>
            <p:cNvSpPr/>
            <p:nvPr/>
          </p:nvSpPr>
          <p:spPr>
            <a:xfrm>
              <a:off x="1043608" y="4443958"/>
              <a:ext cx="4572000" cy="523220"/>
            </a:xfrm>
            <a:prstGeom prst="rect">
              <a:avLst/>
            </a:prstGeom>
          </p:spPr>
          <p:txBody>
            <a:bodyPr>
              <a:spAutoFit/>
            </a:bodyPr>
            <a:lstStyle/>
            <a:p>
              <a:pPr>
                <a:defRPr/>
              </a:pPr>
              <a:r>
                <a:rPr lang="zh-TW" altLang="zh-TW" sz="1400" dirty="0">
                  <a:solidFill>
                    <a:schemeClr val="dk1"/>
                  </a:solidFill>
                  <a:latin typeface="標楷體" pitchFamily="65" charset="-120"/>
                  <a:ea typeface="標楷體" pitchFamily="65" charset="-120"/>
                </a:rPr>
                <a:t>本作品轉載自</a:t>
              </a:r>
              <a:r>
                <a:rPr lang="en-US" altLang="zh-TW" sz="1400" dirty="0">
                  <a:solidFill>
                    <a:schemeClr val="dk1"/>
                  </a:solidFill>
                  <a:latin typeface="標楷體" pitchFamily="65" charset="-120"/>
                  <a:ea typeface="標楷體" pitchFamily="65" charset="-120"/>
                </a:rPr>
                <a:t>Microsoft Office 2007</a:t>
              </a:r>
              <a:r>
                <a:rPr lang="zh-TW" altLang="zh-TW" sz="1400" dirty="0">
                  <a:solidFill>
                    <a:schemeClr val="dk1"/>
                  </a:solidFill>
                  <a:latin typeface="標楷體" pitchFamily="65" charset="-120"/>
                  <a:ea typeface="標楷體" pitchFamily="65" charset="-120"/>
                </a:rPr>
                <a:t>多媒體藝廊，依據</a:t>
              </a:r>
              <a:r>
                <a:rPr lang="en-US" altLang="zh-TW" sz="1400" u="sng" dirty="0" err="1">
                  <a:solidFill>
                    <a:schemeClr val="dk1"/>
                  </a:solidFill>
                  <a:latin typeface="標楷體" pitchFamily="65" charset="-120"/>
                  <a:ea typeface="標楷體" pitchFamily="65" charset="-120"/>
                  <a:hlinkClick r:id="rId2"/>
                </a:rPr>
                <a:t>Microsoft服務合約</a:t>
              </a:r>
              <a:r>
                <a:rPr lang="zh-TW" altLang="zh-TW" sz="1400" dirty="0">
                  <a:solidFill>
                    <a:schemeClr val="dk1"/>
                  </a:solidFill>
                  <a:latin typeface="標楷體" pitchFamily="65" charset="-120"/>
                  <a:ea typeface="標楷體" pitchFamily="65" charset="-120"/>
                </a:rPr>
                <a:t>及著作權法第</a:t>
              </a:r>
              <a:r>
                <a:rPr lang="en-US" altLang="zh-TW" sz="1400" dirty="0">
                  <a:solidFill>
                    <a:schemeClr val="dk1"/>
                  </a:solidFill>
                  <a:latin typeface="標楷體" pitchFamily="65" charset="-120"/>
                  <a:ea typeface="標楷體" pitchFamily="65" charset="-120"/>
                </a:rPr>
                <a:t>46</a:t>
              </a:r>
              <a:r>
                <a:rPr lang="zh-TW" altLang="zh-TW" sz="1400" dirty="0">
                  <a:solidFill>
                    <a:schemeClr val="dk1"/>
                  </a:solidFill>
                  <a:latin typeface="標楷體" pitchFamily="65" charset="-120"/>
                  <a:ea typeface="標楷體" pitchFamily="65" charset="-120"/>
                </a:rPr>
                <a:t>、</a:t>
              </a:r>
              <a:r>
                <a:rPr lang="en-US" altLang="zh-TW" sz="1400" dirty="0">
                  <a:solidFill>
                    <a:schemeClr val="dk1"/>
                  </a:solidFill>
                  <a:latin typeface="標楷體" pitchFamily="65" charset="-120"/>
                  <a:ea typeface="標楷體" pitchFamily="65" charset="-120"/>
                </a:rPr>
                <a:t>52</a:t>
              </a:r>
              <a:r>
                <a:rPr lang="zh-TW" altLang="zh-TW" sz="1400" dirty="0">
                  <a:solidFill>
                    <a:schemeClr val="dk1"/>
                  </a:solidFill>
                  <a:latin typeface="標楷體" pitchFamily="65" charset="-120"/>
                  <a:ea typeface="標楷體" pitchFamily="65" charset="-120"/>
                </a:rPr>
                <a:t>、</a:t>
              </a:r>
              <a:r>
                <a:rPr lang="en-US" altLang="zh-TW" sz="1400" dirty="0">
                  <a:solidFill>
                    <a:schemeClr val="dk1"/>
                  </a:solidFill>
                  <a:latin typeface="標楷體" pitchFamily="65" charset="-120"/>
                  <a:ea typeface="標楷體" pitchFamily="65" charset="-120"/>
                </a:rPr>
                <a:t>65</a:t>
              </a:r>
              <a:r>
                <a:rPr lang="zh-TW" altLang="zh-TW" sz="1400" dirty="0">
                  <a:solidFill>
                    <a:schemeClr val="dk1"/>
                  </a:solidFill>
                  <a:latin typeface="標楷體" pitchFamily="65" charset="-120"/>
                  <a:ea typeface="標楷體" pitchFamily="65" charset="-120"/>
                </a:rPr>
                <a:t>條合理使用。</a:t>
              </a:r>
              <a:endParaRPr lang="zh-TW" altLang="en-US" sz="1100" dirty="0">
                <a:latin typeface="標楷體" pitchFamily="65" charset="-120"/>
                <a:ea typeface="標楷體" pitchFamily="65" charset="-120"/>
              </a:endParaRPr>
            </a:p>
          </p:txBody>
        </p:sp>
        <p:pic>
          <p:nvPicPr>
            <p:cNvPr id="7" name="Picture 77">
              <a:hlinkClick r:id="rId3"/>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772928" y="4589680"/>
              <a:ext cx="257175" cy="231775"/>
            </a:xfrm>
            <a:prstGeom prst="rect">
              <a:avLst/>
            </a:prstGeom>
            <a:noFill/>
            <a:ln>
              <a:noFill/>
            </a:ln>
            <a:effectLst/>
            <a:extLst/>
          </p:spPr>
        </p:pic>
      </p:grpSp>
      <p:grpSp>
        <p:nvGrpSpPr>
          <p:cNvPr id="15" name="群組 14"/>
          <p:cNvGrpSpPr/>
          <p:nvPr/>
        </p:nvGrpSpPr>
        <p:grpSpPr>
          <a:xfrm>
            <a:off x="6988960" y="2182251"/>
            <a:ext cx="1826835" cy="276999"/>
            <a:chOff x="6988960" y="2182251"/>
            <a:chExt cx="1826835" cy="276999"/>
          </a:xfrm>
        </p:grpSpPr>
        <p:pic>
          <p:nvPicPr>
            <p:cNvPr id="13" name="Picture 77">
              <a:hlinkClick r:id="rId3"/>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6988960" y="2204864"/>
              <a:ext cx="257175" cy="231775"/>
            </a:xfrm>
            <a:prstGeom prst="rect">
              <a:avLst/>
            </a:prstGeom>
            <a:noFill/>
            <a:ln>
              <a:noFill/>
            </a:ln>
            <a:effectLst/>
            <a:extLst/>
          </p:spPr>
        </p:pic>
        <p:sp>
          <p:nvSpPr>
            <p:cNvPr id="14" name="文字方塊 13"/>
            <p:cNvSpPr txBox="1"/>
            <p:nvPr/>
          </p:nvSpPr>
          <p:spPr>
            <a:xfrm>
              <a:off x="7246135" y="2182251"/>
              <a:ext cx="1569660" cy="276999"/>
            </a:xfrm>
            <a:prstGeom prst="rect">
              <a:avLst/>
            </a:prstGeom>
            <a:noFill/>
          </p:spPr>
          <p:txBody>
            <a:bodyPr wrap="none" rtlCol="0">
              <a:spAutoFit/>
            </a:bodyPr>
            <a:lstStyle/>
            <a:p>
              <a:r>
                <a:rPr lang="zh-TW" altLang="en-US" sz="1200" kern="100" dirty="0"/>
                <a:t>傳統歌仔民謠四句對</a:t>
              </a:r>
              <a:endParaRPr lang="zh-TW" altLang="en-US" sz="1200" dirty="0">
                <a:latin typeface="+mn-ea"/>
                <a:ea typeface="+mn-ea"/>
              </a:endParaRPr>
            </a:p>
          </p:txBody>
        </p:sp>
      </p:grpSp>
      <p:grpSp>
        <p:nvGrpSpPr>
          <p:cNvPr id="16" name="群組 15"/>
          <p:cNvGrpSpPr/>
          <p:nvPr/>
        </p:nvGrpSpPr>
        <p:grpSpPr>
          <a:xfrm>
            <a:off x="6988960" y="5661248"/>
            <a:ext cx="1826835" cy="276999"/>
            <a:chOff x="6988960" y="2182251"/>
            <a:chExt cx="1826835" cy="276999"/>
          </a:xfrm>
        </p:grpSpPr>
        <p:pic>
          <p:nvPicPr>
            <p:cNvPr id="17" name="Picture 77">
              <a:hlinkClick r:id="rId3"/>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6988960" y="2204864"/>
              <a:ext cx="257175" cy="231775"/>
            </a:xfrm>
            <a:prstGeom prst="rect">
              <a:avLst/>
            </a:prstGeom>
            <a:noFill/>
            <a:ln>
              <a:noFill/>
            </a:ln>
            <a:effectLst/>
            <a:extLst/>
          </p:spPr>
        </p:pic>
        <p:sp>
          <p:nvSpPr>
            <p:cNvPr id="18" name="文字方塊 17"/>
            <p:cNvSpPr txBox="1"/>
            <p:nvPr/>
          </p:nvSpPr>
          <p:spPr>
            <a:xfrm>
              <a:off x="7246135" y="2182251"/>
              <a:ext cx="1569660" cy="276999"/>
            </a:xfrm>
            <a:prstGeom prst="rect">
              <a:avLst/>
            </a:prstGeom>
            <a:noFill/>
          </p:spPr>
          <p:txBody>
            <a:bodyPr wrap="none" rtlCol="0">
              <a:spAutoFit/>
            </a:bodyPr>
            <a:lstStyle/>
            <a:p>
              <a:r>
                <a:rPr lang="zh-TW" altLang="en-US" sz="1200" kern="100"/>
                <a:t>傳統歌仔民謠四句對</a:t>
              </a:r>
              <a:endParaRPr lang="zh-TW" altLang="en-US" sz="1200" dirty="0">
                <a:latin typeface="+mn-ea"/>
                <a:ea typeface="+mn-ea"/>
              </a:endParaRPr>
            </a:p>
          </p:txBody>
        </p:sp>
      </p:grpSp>
      <p:grpSp>
        <p:nvGrpSpPr>
          <p:cNvPr id="19" name="群組 18"/>
          <p:cNvGrpSpPr/>
          <p:nvPr/>
        </p:nvGrpSpPr>
        <p:grpSpPr>
          <a:xfrm>
            <a:off x="6988960" y="3933056"/>
            <a:ext cx="1826835" cy="276999"/>
            <a:chOff x="6988960" y="2182251"/>
            <a:chExt cx="1826835" cy="276999"/>
          </a:xfrm>
        </p:grpSpPr>
        <p:pic>
          <p:nvPicPr>
            <p:cNvPr id="20" name="Picture 77">
              <a:hlinkClick r:id="rId3"/>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6988960" y="2204864"/>
              <a:ext cx="257175" cy="231775"/>
            </a:xfrm>
            <a:prstGeom prst="rect">
              <a:avLst/>
            </a:prstGeom>
            <a:noFill/>
            <a:ln>
              <a:noFill/>
            </a:ln>
            <a:effectLst/>
            <a:extLst/>
          </p:spPr>
        </p:pic>
        <p:sp>
          <p:nvSpPr>
            <p:cNvPr id="21" name="文字方塊 20"/>
            <p:cNvSpPr txBox="1"/>
            <p:nvPr/>
          </p:nvSpPr>
          <p:spPr>
            <a:xfrm>
              <a:off x="7246135" y="2182251"/>
              <a:ext cx="1569660" cy="276999"/>
            </a:xfrm>
            <a:prstGeom prst="rect">
              <a:avLst/>
            </a:prstGeom>
            <a:noFill/>
          </p:spPr>
          <p:txBody>
            <a:bodyPr wrap="none" rtlCol="0">
              <a:spAutoFit/>
            </a:bodyPr>
            <a:lstStyle/>
            <a:p>
              <a:r>
                <a:rPr lang="zh-TW" altLang="en-US" sz="1200" kern="100" dirty="0"/>
                <a:t>傳統歌仔民謠四句對</a:t>
              </a:r>
              <a:endParaRPr lang="zh-TW" altLang="en-US" sz="1200" dirty="0">
                <a:latin typeface="+mn-ea"/>
                <a:ea typeface="+mn-ea"/>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268413"/>
            <a:ext cx="8229600" cy="4827587"/>
          </a:xfrm>
        </p:spPr>
        <p:txBody>
          <a:bodyPr>
            <a:normAutofit fontScale="85000" lnSpcReduction="10000"/>
          </a:bodyPr>
          <a:lstStyle/>
          <a:p>
            <a:pPr marL="0" indent="0" eaLnBrk="1" fontAlgn="auto" hangingPunct="1">
              <a:spcAft>
                <a:spcPts val="0"/>
              </a:spcAft>
              <a:buFont typeface="Wingdings 2"/>
              <a:buNone/>
              <a:defRPr/>
            </a:pPr>
            <a:r>
              <a:rPr lang="zh-TW" altLang="en-US" dirty="0" smtClean="0">
                <a:latin typeface="華康唐風隸W5" pitchFamily="65" charset="-120"/>
                <a:ea typeface="華康唐風隸W5" pitchFamily="65" charset="-120"/>
              </a:rPr>
              <a:t>琵琶行 白居易</a:t>
            </a:r>
            <a:endParaRPr lang="en-US" altLang="zh-TW" dirty="0">
              <a:latin typeface="華康唐風隸W5" pitchFamily="65" charset="-120"/>
              <a:ea typeface="華康唐風隸W5" pitchFamily="65" charset="-120"/>
            </a:endParaRPr>
          </a:p>
          <a:p>
            <a:pPr marL="0" indent="0" eaLnBrk="1" fontAlgn="auto" hangingPunct="1">
              <a:spcAft>
                <a:spcPts val="0"/>
              </a:spcAft>
              <a:buFont typeface="Wingdings 2"/>
              <a:buNone/>
              <a:defRPr/>
            </a:pPr>
            <a:r>
              <a:rPr lang="zh-TW" altLang="en-US" sz="2400" dirty="0">
                <a:latin typeface="+mn-ea"/>
              </a:rPr>
              <a:t>潯陽江頭夜送客，楓葉荻花秋瑟瑟。主人下馬客在船，舉酒欲飲無管絃。</a:t>
            </a:r>
            <a:br>
              <a:rPr lang="zh-TW" altLang="en-US" sz="2400" dirty="0">
                <a:latin typeface="+mn-ea"/>
              </a:rPr>
            </a:br>
            <a:r>
              <a:rPr lang="zh-TW" altLang="en-US" sz="2400" dirty="0">
                <a:latin typeface="+mn-ea"/>
              </a:rPr>
              <a:t>醉不成歡慘將別，別時茫茫江浸月。忽聞水上琵琶聲，主人忘歸客不發。</a:t>
            </a:r>
            <a:br>
              <a:rPr lang="zh-TW" altLang="en-US" sz="2400" dirty="0">
                <a:latin typeface="+mn-ea"/>
              </a:rPr>
            </a:br>
            <a:r>
              <a:rPr lang="zh-TW" altLang="en-US" sz="2400" dirty="0">
                <a:latin typeface="+mn-ea"/>
              </a:rPr>
              <a:t>尋聲暗問彈者誰？琵琶聲停欲語遲。移船相近邀相見，添酒回燈重開宴。</a:t>
            </a:r>
            <a:br>
              <a:rPr lang="zh-TW" altLang="en-US" sz="2400" dirty="0">
                <a:latin typeface="+mn-ea"/>
              </a:rPr>
            </a:br>
            <a:r>
              <a:rPr lang="zh-TW" altLang="en-US" sz="2400" dirty="0">
                <a:latin typeface="+mn-ea"/>
              </a:rPr>
              <a:t>千呼萬喚始出來，猶抱琵琶半遮面。轉軸撥絃三兩聲，未成曲調先有情</a:t>
            </a:r>
            <a:r>
              <a:rPr lang="zh-TW" altLang="en-US" sz="2400" dirty="0" smtClean="0">
                <a:latin typeface="+mn-ea"/>
              </a:rPr>
              <a:t>。</a:t>
            </a:r>
            <a:endParaRPr lang="en-US" altLang="zh-TW" sz="2400" dirty="0" smtClean="0">
              <a:latin typeface="+mn-ea"/>
            </a:endParaRPr>
          </a:p>
          <a:p>
            <a:pPr marL="0" indent="0" eaLnBrk="1" fontAlgn="auto" hangingPunct="1">
              <a:spcAft>
                <a:spcPts val="0"/>
              </a:spcAft>
              <a:buFont typeface="Wingdings 2"/>
              <a:buNone/>
              <a:defRPr/>
            </a:pPr>
            <a:r>
              <a:rPr lang="en-US" altLang="zh-TW" sz="2400" b="1" dirty="0">
                <a:latin typeface="+mn-ea"/>
              </a:rPr>
              <a:t>…………</a:t>
            </a:r>
          </a:p>
          <a:p>
            <a:pPr marL="0" indent="0" eaLnBrk="1" fontAlgn="auto" hangingPunct="1">
              <a:spcAft>
                <a:spcPts val="0"/>
              </a:spcAft>
              <a:buFont typeface="Wingdings 2"/>
              <a:buNone/>
              <a:defRPr/>
            </a:pPr>
            <a:r>
              <a:rPr lang="en-US" altLang="zh-TW" sz="2400" b="1" dirty="0">
                <a:latin typeface="+mn-ea"/>
              </a:rPr>
              <a:t>…………</a:t>
            </a:r>
            <a:endParaRPr lang="en-US" altLang="zh-TW" sz="2400" dirty="0">
              <a:latin typeface="+mn-ea"/>
            </a:endParaRPr>
          </a:p>
          <a:p>
            <a:pPr marL="0" indent="0" eaLnBrk="1" fontAlgn="auto" hangingPunct="1">
              <a:spcAft>
                <a:spcPts val="0"/>
              </a:spcAft>
              <a:buFont typeface="Wingdings 2"/>
              <a:buNone/>
              <a:defRPr/>
            </a:pPr>
            <a:endParaRPr lang="en-US" altLang="zh-TW" sz="2400" dirty="0">
              <a:latin typeface="+mn-ea"/>
            </a:endParaRPr>
          </a:p>
          <a:p>
            <a:pPr marL="0" indent="0" eaLnBrk="1" fontAlgn="auto" hangingPunct="1">
              <a:spcAft>
                <a:spcPts val="0"/>
              </a:spcAft>
              <a:buFont typeface="Wingdings 2"/>
              <a:buNone/>
              <a:defRPr/>
            </a:pPr>
            <a:r>
              <a:rPr lang="zh-TW" altLang="en-US" dirty="0" smtClean="0">
                <a:latin typeface="華康唐風隸W5" pitchFamily="65" charset="-120"/>
                <a:ea typeface="華康唐風隸W5" pitchFamily="65" charset="-120"/>
              </a:rPr>
              <a:t>長恨歌 白居易</a:t>
            </a:r>
            <a:endParaRPr lang="en-US" altLang="zh-TW" dirty="0">
              <a:latin typeface="華康唐風隸W5" pitchFamily="65" charset="-120"/>
              <a:ea typeface="華康唐風隸W5" pitchFamily="65" charset="-120"/>
            </a:endParaRPr>
          </a:p>
          <a:p>
            <a:pPr marL="0" indent="0" eaLnBrk="1" fontAlgn="auto" hangingPunct="1">
              <a:spcAft>
                <a:spcPts val="0"/>
              </a:spcAft>
              <a:buFont typeface="Wingdings 2"/>
              <a:buNone/>
              <a:defRPr/>
            </a:pPr>
            <a:r>
              <a:rPr lang="zh-TW" altLang="en-US" sz="2400" dirty="0">
                <a:latin typeface="+mn-ea"/>
              </a:rPr>
              <a:t>漢皇重色思傾國，御宇多年求不得。楊家有女初長成，養在深閨人未識。 </a:t>
            </a:r>
            <a:br>
              <a:rPr lang="zh-TW" altLang="en-US" sz="2400" dirty="0">
                <a:latin typeface="+mn-ea"/>
              </a:rPr>
            </a:br>
            <a:r>
              <a:rPr lang="zh-TW" altLang="en-US" sz="2400" dirty="0">
                <a:latin typeface="+mn-ea"/>
              </a:rPr>
              <a:t>天生麗質難自棄，一朝選在君王側。回眸一笑百媚生，六宮粉黛無顏色。 </a:t>
            </a:r>
            <a:br>
              <a:rPr lang="zh-TW" altLang="en-US" sz="2400" dirty="0">
                <a:latin typeface="+mn-ea"/>
              </a:rPr>
            </a:br>
            <a:r>
              <a:rPr lang="zh-TW" altLang="en-US" sz="2400" dirty="0">
                <a:latin typeface="+mn-ea"/>
              </a:rPr>
              <a:t>春寒賜浴華清池，溫泉水滑洗凝脂；侍兒扶起嬌無力，始是新承恩澤時。 </a:t>
            </a:r>
            <a:br>
              <a:rPr lang="zh-TW" altLang="en-US" sz="2400" dirty="0">
                <a:latin typeface="+mn-ea"/>
              </a:rPr>
            </a:br>
            <a:r>
              <a:rPr lang="zh-TW" altLang="en-US" sz="2400" dirty="0">
                <a:latin typeface="+mn-ea"/>
              </a:rPr>
              <a:t>雲鬢花顏金步搖，芙蓉帳暖度春宵；春宵苦短日高起，從此君王不早朝。 </a:t>
            </a:r>
            <a:br>
              <a:rPr lang="zh-TW" altLang="en-US" sz="2400" dirty="0">
                <a:latin typeface="+mn-ea"/>
              </a:rPr>
            </a:br>
            <a:r>
              <a:rPr lang="en-US" altLang="zh-TW" sz="2400" b="1" dirty="0" smtClean="0">
                <a:latin typeface="+mn-ea"/>
              </a:rPr>
              <a:t>…………</a:t>
            </a:r>
            <a:endParaRPr lang="en-US" altLang="zh-TW" sz="2400" b="1" dirty="0">
              <a:latin typeface="+mn-ea"/>
            </a:endParaRPr>
          </a:p>
          <a:p>
            <a:pPr marL="0" indent="0" eaLnBrk="1" fontAlgn="auto" hangingPunct="1">
              <a:spcAft>
                <a:spcPts val="0"/>
              </a:spcAft>
              <a:buFont typeface="Wingdings 2"/>
              <a:buNone/>
              <a:defRPr/>
            </a:pPr>
            <a:r>
              <a:rPr lang="en-US" altLang="zh-TW" sz="2400" b="1" dirty="0" smtClean="0">
                <a:latin typeface="+mn-ea"/>
              </a:rPr>
              <a:t>…………</a:t>
            </a:r>
            <a:endParaRPr lang="en-US" altLang="zh-TW" sz="2400" dirty="0">
              <a:latin typeface="+mn-ea"/>
            </a:endParaRPr>
          </a:p>
          <a:p>
            <a:pPr marL="0" indent="0" eaLnBrk="1" fontAlgn="auto" hangingPunct="1">
              <a:spcAft>
                <a:spcPts val="0"/>
              </a:spcAft>
              <a:buFont typeface="Wingdings 2"/>
              <a:buNone/>
              <a:defRPr/>
            </a:pPr>
            <a:endParaRPr lang="zh-TW" altLang="en-US" dirty="0"/>
          </a:p>
        </p:txBody>
      </p:sp>
      <p:sp>
        <p:nvSpPr>
          <p:cNvPr id="3" name="標題 2"/>
          <p:cNvSpPr>
            <a:spLocks noGrp="1"/>
          </p:cNvSpPr>
          <p:nvPr>
            <p:ph type="title"/>
          </p:nvPr>
        </p:nvSpPr>
        <p:spPr>
          <a:xfrm>
            <a:off x="457200" y="152400"/>
            <a:ext cx="8229600" cy="972344"/>
          </a:xfrm>
        </p:spPr>
        <p:txBody>
          <a:bodyPr/>
          <a:lstStyle/>
          <a:p>
            <a:pPr algn="ctr" eaLnBrk="1" fontAlgn="auto" hangingPunct="1">
              <a:spcAft>
                <a:spcPts val="0"/>
              </a:spcAft>
              <a:defRPr/>
            </a:pPr>
            <a:r>
              <a:rPr lang="zh-TW" altLang="en-US" sz="4400" b="1">
                <a:solidFill>
                  <a:schemeClr val="tx1"/>
                </a:solidFill>
              </a:rPr>
              <a:t>歌行體</a:t>
            </a:r>
          </a:p>
        </p:txBody>
      </p:sp>
      <p:sp>
        <p:nvSpPr>
          <p:cNvPr id="4" name="投影片編號版面配置區 3"/>
          <p:cNvSpPr>
            <a:spLocks noGrp="1"/>
          </p:cNvSpPr>
          <p:nvPr>
            <p:ph type="sldNum" sz="quarter" idx="12"/>
          </p:nvPr>
        </p:nvSpPr>
        <p:spPr/>
        <p:txBody>
          <a:bodyPr/>
          <a:lstStyle/>
          <a:p>
            <a:pPr>
              <a:defRPr/>
            </a:pPr>
            <a:fld id="{AFF0EC18-39B6-4655-9CB0-1A8E85504DE7}" type="slidenum">
              <a:rPr lang="en-US" altLang="zh-TW" smtClean="0"/>
              <a:pPr>
                <a:defRPr/>
              </a:pPr>
              <a:t>8</a:t>
            </a:fld>
            <a:endParaRPr lang="en-US" altLang="zh-TW"/>
          </a:p>
        </p:txBody>
      </p:sp>
      <p:grpSp>
        <p:nvGrpSpPr>
          <p:cNvPr id="8" name="群組 7"/>
          <p:cNvGrpSpPr/>
          <p:nvPr/>
        </p:nvGrpSpPr>
        <p:grpSpPr>
          <a:xfrm>
            <a:off x="1589039" y="2874918"/>
            <a:ext cx="1404541" cy="254000"/>
            <a:chOff x="2993580" y="3013502"/>
            <a:chExt cx="1404541" cy="254000"/>
          </a:xfrm>
        </p:grpSpPr>
        <p:pic>
          <p:nvPicPr>
            <p:cNvPr id="6" name="Picture 21" descr="\\140.112.59.229\資源平台\資源平台\版權\版權ICON與範例\F-公共財-book_mark_transparent-square.png">
              <a:hlinkClick r:id="rId2"/>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2993580" y="3013502"/>
              <a:ext cx="296545" cy="254000"/>
            </a:xfrm>
            <a:prstGeom prst="rect">
              <a:avLst/>
            </a:prstGeom>
            <a:noFill/>
            <a:ln>
              <a:noFill/>
            </a:ln>
            <a:extLst/>
          </p:spPr>
        </p:pic>
        <p:sp>
          <p:nvSpPr>
            <p:cNvPr id="7" name="矩形 6"/>
            <p:cNvSpPr/>
            <p:nvPr/>
          </p:nvSpPr>
          <p:spPr>
            <a:xfrm>
              <a:off x="3290125" y="3013502"/>
              <a:ext cx="1107996" cy="230832"/>
            </a:xfrm>
            <a:prstGeom prst="rect">
              <a:avLst/>
            </a:prstGeom>
          </p:spPr>
          <p:txBody>
            <a:bodyPr wrap="none">
              <a:spAutoFit/>
            </a:bodyPr>
            <a:lstStyle/>
            <a:p>
              <a:r>
                <a:rPr lang="zh-TW" altLang="zh-TW" sz="900" dirty="0"/>
                <a:t>白居易《琵琶行》</a:t>
              </a:r>
              <a:endParaRPr lang="zh-TW" altLang="en-US" sz="900" dirty="0"/>
            </a:p>
          </p:txBody>
        </p:sp>
      </p:grpSp>
      <p:grpSp>
        <p:nvGrpSpPr>
          <p:cNvPr id="10" name="群組 9"/>
          <p:cNvGrpSpPr/>
          <p:nvPr/>
        </p:nvGrpSpPr>
        <p:grpSpPr>
          <a:xfrm>
            <a:off x="1589039" y="5356043"/>
            <a:ext cx="1356814" cy="271173"/>
            <a:chOff x="4423727" y="3284827"/>
            <a:chExt cx="1356814" cy="271173"/>
          </a:xfrm>
        </p:grpSpPr>
        <p:pic>
          <p:nvPicPr>
            <p:cNvPr id="5" name="Picture 21" descr="\\140.112.59.229\資源平台\資源平台\版權\版權ICON與範例\F-公共財-book_mark_transparent-square.png">
              <a:hlinkClick r:id="rId2"/>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4423727" y="3302000"/>
              <a:ext cx="296545" cy="254000"/>
            </a:xfrm>
            <a:prstGeom prst="rect">
              <a:avLst/>
            </a:prstGeom>
            <a:noFill/>
            <a:ln>
              <a:noFill/>
            </a:ln>
            <a:extLst/>
          </p:spPr>
        </p:pic>
        <p:sp>
          <p:nvSpPr>
            <p:cNvPr id="9" name="矩形 8"/>
            <p:cNvSpPr/>
            <p:nvPr/>
          </p:nvSpPr>
          <p:spPr>
            <a:xfrm>
              <a:off x="4672545" y="3284827"/>
              <a:ext cx="1107996" cy="230832"/>
            </a:xfrm>
            <a:prstGeom prst="rect">
              <a:avLst/>
            </a:prstGeom>
          </p:spPr>
          <p:txBody>
            <a:bodyPr wrap="none">
              <a:spAutoFit/>
            </a:bodyPr>
            <a:lstStyle/>
            <a:p>
              <a:r>
                <a:rPr lang="zh-TW" altLang="zh-TW" sz="900" dirty="0"/>
                <a:t>白居易《長恨歌》</a:t>
              </a:r>
              <a:endParaRPr lang="zh-TW" altLang="en-US" sz="900" dirty="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116013" y="908050"/>
            <a:ext cx="6708775" cy="5329238"/>
          </a:xfrm>
        </p:spPr>
        <p:txBody>
          <a:bodyPr rtlCol="0">
            <a:normAutofit fontScale="77500" lnSpcReduction="20000"/>
          </a:bodyPr>
          <a:lstStyle/>
          <a:p>
            <a:pPr marL="719138" indent="-719138" eaLnBrk="1" fontAlgn="auto" hangingPunct="1">
              <a:spcAft>
                <a:spcPts val="0"/>
              </a:spcAft>
              <a:buFont typeface="Brush Script MT" pitchFamily="66" charset="0"/>
              <a:buNone/>
              <a:defRPr/>
            </a:pPr>
            <a:r>
              <a:rPr lang="zh-TW" altLang="zh-TW" dirty="0"/>
              <a:t>（二）</a:t>
            </a:r>
            <a:r>
              <a:rPr lang="zh-TW" altLang="zh-TW" b="1" dirty="0">
                <a:solidFill>
                  <a:srgbClr val="00B0F0"/>
                </a:solidFill>
              </a:rPr>
              <a:t>七字仔，又叫「白字歌仔」</a:t>
            </a:r>
            <a:r>
              <a:rPr lang="zh-TW" altLang="zh-TW" dirty="0"/>
              <a:t>。由於它是用漳泉俗語土腔編成，所以白字特別多，嘉義玉珍書局漢書部印行歌冊後都附有啟事說：</a:t>
            </a:r>
          </a:p>
          <a:p>
            <a:pPr marL="1166813" indent="0" eaLnBrk="1" fontAlgn="auto" hangingPunct="1">
              <a:spcAft>
                <a:spcPts val="0"/>
              </a:spcAft>
              <a:buFont typeface="Brush Script MT" pitchFamily="66" charset="0"/>
              <a:buNone/>
              <a:defRPr/>
            </a:pPr>
            <a:r>
              <a:rPr lang="zh-TW" altLang="zh-TW" sz="2300" dirty="0">
                <a:latin typeface="標楷體" pitchFamily="65" charset="-120"/>
                <a:ea typeface="標楷體" pitchFamily="65" charset="-120"/>
              </a:rPr>
              <a:t>本部發行新舊歌冊， 向以漳泉俗語土腔編成白話，故重韻；以白字居多，俾得人人見之能曉，一誦而韻聯，</a:t>
            </a:r>
            <a:r>
              <a:rPr lang="zh-TW" altLang="zh-TW" sz="2300" dirty="0" smtClean="0">
                <a:latin typeface="標楷體" pitchFamily="65" charset="-120"/>
                <a:ea typeface="標楷體" pitchFamily="65" charset="-120"/>
              </a:rPr>
              <a:t>…</a:t>
            </a:r>
            <a:endParaRPr lang="zh-TW" altLang="zh-TW" sz="2300" dirty="0">
              <a:latin typeface="標楷體" pitchFamily="65" charset="-120"/>
              <a:ea typeface="標楷體" pitchFamily="65" charset="-120"/>
            </a:endParaRPr>
          </a:p>
          <a:p>
            <a:pPr marL="719138" indent="0" eaLnBrk="1" fontAlgn="auto" hangingPunct="1">
              <a:spcAft>
                <a:spcPts val="0"/>
              </a:spcAft>
              <a:buFont typeface="Brush Script MT" pitchFamily="66" charset="0"/>
              <a:buNone/>
              <a:defRPr/>
            </a:pPr>
            <a:r>
              <a:rPr lang="zh-TW" altLang="zh-TW" dirty="0"/>
              <a:t>既是白字，則重韻而捨義，須以漳泉方音讀之。所以，這類唱本在漳泉以外地區發行時，為使閱者了解，往往列有白字表，如上海開文書局發行歌冊後白字表如下：</a:t>
            </a:r>
          </a:p>
          <a:p>
            <a:pPr marL="1166813" indent="0" eaLnBrk="1" fontAlgn="auto" hangingPunct="1">
              <a:spcAft>
                <a:spcPts val="0"/>
              </a:spcAft>
              <a:buFont typeface="Brush Script MT" pitchFamily="66" charset="0"/>
              <a:buNone/>
              <a:defRPr/>
            </a:pPr>
            <a:r>
              <a:rPr lang="zh-TW" altLang="zh-TW" sz="2000" dirty="0">
                <a:latin typeface="標楷體" pitchFamily="65" charset="-120"/>
                <a:ea typeface="標楷體" pitchFamily="65" charset="-120"/>
              </a:rPr>
              <a:t>「加己」作「自己」講 「代志」作「世事」講</a:t>
            </a:r>
          </a:p>
          <a:p>
            <a:pPr marL="1166813" indent="0" eaLnBrk="1" fontAlgn="auto" hangingPunct="1">
              <a:spcAft>
                <a:spcPts val="0"/>
              </a:spcAft>
              <a:buFont typeface="Brush Script MT" pitchFamily="66" charset="0"/>
              <a:buNone/>
              <a:defRPr/>
            </a:pPr>
            <a:r>
              <a:rPr lang="zh-TW" altLang="zh-TW" sz="2000" dirty="0">
                <a:latin typeface="標楷體" pitchFamily="65" charset="-120"/>
                <a:ea typeface="標楷體" pitchFamily="65" charset="-120"/>
              </a:rPr>
              <a:t>「賣」字作「不」字講 「歸大辟」即「大多數」</a:t>
            </a:r>
          </a:p>
          <a:p>
            <a:pPr marL="1166813" indent="0" eaLnBrk="1" fontAlgn="auto" hangingPunct="1">
              <a:spcAft>
                <a:spcPts val="0"/>
              </a:spcAft>
              <a:buFont typeface="Brush Script MT" pitchFamily="66" charset="0"/>
              <a:buNone/>
              <a:defRPr/>
            </a:pPr>
            <a:r>
              <a:rPr lang="zh-TW" altLang="zh-TW" sz="2000" dirty="0">
                <a:latin typeface="標楷體" pitchFamily="65" charset="-120"/>
                <a:ea typeface="標楷體" pitchFamily="65" charset="-120"/>
              </a:rPr>
              <a:t>「哉」字作「知」字講 「不通」作「不可」講</a:t>
            </a:r>
          </a:p>
          <a:p>
            <a:pPr marL="719138" indent="0" eaLnBrk="1" fontAlgn="auto" hangingPunct="1">
              <a:spcAft>
                <a:spcPts val="0"/>
              </a:spcAft>
              <a:buFont typeface="Brush Script MT" pitchFamily="66" charset="0"/>
              <a:buNone/>
              <a:defRPr/>
            </a:pPr>
            <a:r>
              <a:rPr lang="zh-TW" altLang="zh-TW" dirty="0"/>
              <a:t>此外，七字歌仔又有相褒歌、山歌、採茶歌等名稱。所謂「相褒歌」，是指男女對答而歌； 而「山歌」、「採茶歌」則是茶山採茶時所唱，這些都以抒情為主</a:t>
            </a:r>
            <a:r>
              <a:rPr lang="zh-TW" altLang="zh-TW" dirty="0" smtClean="0"/>
              <a:t>。</a:t>
            </a:r>
            <a:endParaRPr lang="en-US" altLang="zh-TW" dirty="0" smtClean="0"/>
          </a:p>
          <a:p>
            <a:pPr marL="0" indent="0" eaLnBrk="1" fontAlgn="auto" hangingPunct="1">
              <a:spcAft>
                <a:spcPts val="0"/>
              </a:spcAft>
              <a:buFont typeface="Brush Script MT" pitchFamily="66" charset="0"/>
              <a:buNone/>
              <a:defRPr/>
            </a:pPr>
            <a:endParaRPr lang="zh-TW" altLang="zh-TW" dirty="0"/>
          </a:p>
          <a:p>
            <a:pPr marL="719138" indent="-719138" eaLnBrk="1" fontAlgn="auto" hangingPunct="1">
              <a:spcAft>
                <a:spcPts val="0"/>
              </a:spcAft>
              <a:buFont typeface="Brush Script MT" pitchFamily="66" charset="0"/>
              <a:buNone/>
              <a:defRPr/>
            </a:pPr>
            <a:r>
              <a:rPr lang="zh-TW" altLang="zh-TW" dirty="0"/>
              <a:t>（三）</a:t>
            </a:r>
            <a:r>
              <a:rPr lang="zh-TW" altLang="zh-TW" b="1" dirty="0">
                <a:solidFill>
                  <a:srgbClr val="00B0F0"/>
                </a:solidFill>
              </a:rPr>
              <a:t>閩南歌仔是中國眾多說唱曲藝中的一支</a:t>
            </a:r>
            <a:r>
              <a:rPr lang="zh-TW" altLang="zh-TW" dirty="0"/>
              <a:t>，而它所留下的說唱腳本──歌仔簿（或叫歌仔冊），連橫《臺灣語典》稱之為彈詞，郭立誠說「這些（歌仔）唱本上承敦煌變文，下繼宋、元講唱文學」</a:t>
            </a:r>
            <a:r>
              <a:rPr lang="zh-TW" altLang="zh-TW" dirty="0" smtClean="0"/>
              <a:t>。</a:t>
            </a:r>
            <a:endParaRPr lang="zh-TW" altLang="zh-TW" dirty="0"/>
          </a:p>
        </p:txBody>
      </p:sp>
      <p:sp>
        <p:nvSpPr>
          <p:cNvPr id="2" name="投影片編號版面配置區 1"/>
          <p:cNvSpPr>
            <a:spLocks noGrp="1"/>
          </p:cNvSpPr>
          <p:nvPr>
            <p:ph type="sldNum" sz="quarter" idx="12"/>
          </p:nvPr>
        </p:nvSpPr>
        <p:spPr/>
        <p:txBody>
          <a:bodyPr/>
          <a:lstStyle/>
          <a:p>
            <a:pPr>
              <a:defRPr/>
            </a:pPr>
            <a:fld id="{23F5640D-3FA0-4808-AE63-2A99A05CA757}" type="slidenum">
              <a:rPr lang="en-US" altLang="zh-TW" smtClean="0"/>
              <a:pPr>
                <a:defRPr/>
              </a:pPr>
              <a:t>9</a:t>
            </a:fld>
            <a:endParaRPr lang="en-US" altLang="zh-TW"/>
          </a:p>
        </p:txBody>
      </p:sp>
      <p:grpSp>
        <p:nvGrpSpPr>
          <p:cNvPr id="6" name="群組 5"/>
          <p:cNvGrpSpPr/>
          <p:nvPr/>
        </p:nvGrpSpPr>
        <p:grpSpPr>
          <a:xfrm>
            <a:off x="4266501" y="4573983"/>
            <a:ext cx="4121923" cy="276999"/>
            <a:chOff x="4266501" y="4573983"/>
            <a:chExt cx="4121923" cy="276999"/>
          </a:xfrm>
        </p:grpSpPr>
        <p:sp>
          <p:nvSpPr>
            <p:cNvPr id="4" name="矩形 3"/>
            <p:cNvSpPr/>
            <p:nvPr/>
          </p:nvSpPr>
          <p:spPr>
            <a:xfrm>
              <a:off x="4499992" y="4573983"/>
              <a:ext cx="3888432" cy="276999"/>
            </a:xfrm>
            <a:prstGeom prst="rect">
              <a:avLst/>
            </a:prstGeom>
          </p:spPr>
          <p:txBody>
            <a:bodyPr wrap="square">
              <a:spAutoFit/>
            </a:bodyPr>
            <a:lstStyle/>
            <a:p>
              <a:r>
                <a:rPr lang="zh-TW" altLang="zh-TW" sz="1200" dirty="0">
                  <a:latin typeface="標楷體" pitchFamily="65" charset="-120"/>
                  <a:ea typeface="標楷體" pitchFamily="65" charset="-120"/>
                </a:rPr>
                <a:t>本作品</a:t>
              </a:r>
              <a:r>
                <a:rPr lang="zh-TW" altLang="zh-TW" sz="1200" dirty="0" smtClean="0">
                  <a:latin typeface="標楷體" pitchFamily="65" charset="-120"/>
                  <a:ea typeface="標楷體" pitchFamily="65" charset="-120"/>
                </a:rPr>
                <a:t>引用</a:t>
              </a:r>
              <a:r>
                <a:rPr lang="zh-TW" altLang="en-US" sz="1200" dirty="0" smtClean="0">
                  <a:latin typeface="標楷體" pitchFamily="65" charset="-120"/>
                  <a:ea typeface="標楷體" pitchFamily="65" charset="-120"/>
                </a:rPr>
                <a:t>自「</a:t>
              </a:r>
              <a:r>
                <a:rPr lang="zh-TW" altLang="zh-TW" sz="1200" dirty="0" smtClean="0">
                  <a:latin typeface="標楷體" pitchFamily="65" charset="-120"/>
                  <a:ea typeface="標楷體" pitchFamily="65" charset="-120"/>
                </a:rPr>
                <a:t>嘉義</a:t>
              </a:r>
              <a:r>
                <a:rPr lang="zh-TW" altLang="zh-TW" sz="1200" dirty="0">
                  <a:latin typeface="標楷體" pitchFamily="65" charset="-120"/>
                  <a:ea typeface="標楷體" pitchFamily="65" charset="-120"/>
                </a:rPr>
                <a:t>玉珍書局漢書部各發行歌冊啟事』。</a:t>
              </a:r>
              <a:endParaRPr lang="zh-TW" altLang="en-US" sz="1200" dirty="0">
                <a:latin typeface="標楷體" pitchFamily="65" charset="-120"/>
                <a:ea typeface="標楷體" pitchFamily="65" charset="-120"/>
              </a:endParaRPr>
            </a:p>
          </p:txBody>
        </p:sp>
        <p:pic>
          <p:nvPicPr>
            <p:cNvPr id="5" name="Picture 31">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6501" y="4600199"/>
              <a:ext cx="257175" cy="23812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圖釘">
  <a:themeElements>
    <a:clrScheme name="圖釘">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圖釘">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圖釘">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3.xml><?xml version="1.0" encoding="utf-8"?>
<a:theme xmlns:a="http://schemas.openxmlformats.org/drawingml/2006/main" name="宣紙">
  <a:themeElements>
    <a:clrScheme name="宣紙">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宣紙">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宣紙">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792</TotalTime>
  <Words>3491</Words>
  <Application>Microsoft Office PowerPoint</Application>
  <PresentationFormat>如螢幕大小 (4:3)</PresentationFormat>
  <Paragraphs>260</Paragraphs>
  <Slides>20</Slides>
  <Notes>1</Notes>
  <HiddenSlides>0</HiddenSlides>
  <MMClips>0</MMClips>
  <ScaleCrop>false</ScaleCrop>
  <HeadingPairs>
    <vt:vector size="4" baseType="variant">
      <vt:variant>
        <vt:lpstr>佈景主題</vt:lpstr>
      </vt:variant>
      <vt:variant>
        <vt:i4>3</vt:i4>
      </vt:variant>
      <vt:variant>
        <vt:lpstr>投影片標題</vt:lpstr>
      </vt:variant>
      <vt:variant>
        <vt:i4>20</vt:i4>
      </vt:variant>
    </vt:vector>
  </HeadingPairs>
  <TitlesOfParts>
    <vt:vector size="23" baseType="lpstr">
      <vt:lpstr>預設簡報設計</vt:lpstr>
      <vt:lpstr>圖釘</vt:lpstr>
      <vt:lpstr>宣紙</vt:lpstr>
      <vt:lpstr>PowerPoint 簡報</vt:lpstr>
      <vt:lpstr>戶蠅蚊仔大戰歌 楊秀卿唱</vt:lpstr>
      <vt:lpstr>PowerPoint 簡報</vt:lpstr>
      <vt:lpstr>戶蠅蚊子大戰歌故事情節安排</vt:lpstr>
      <vt:lpstr>一、說唱文學的定義</vt:lpstr>
      <vt:lpstr>二、臺灣閩南語說唱文學：歌仔</vt:lpstr>
      <vt:lpstr>四句聯</vt:lpstr>
      <vt:lpstr>歌行體</vt:lpstr>
      <vt:lpstr>PowerPoint 簡報</vt:lpstr>
      <vt:lpstr>三、臺灣閩南語歌仔的內容</vt:lpstr>
      <vt:lpstr>PowerPoint 簡報</vt:lpstr>
      <vt:lpstr>四、臺灣閩南語歌仔冊資料的整理</vt:lpstr>
      <vt:lpstr>PowerPoint 簡報</vt:lpstr>
      <vt:lpstr>五、臺灣閩南語說唱歌仔的價值</vt:lpstr>
      <vt:lpstr>臺 灣 民 主 歌 </vt:lpstr>
      <vt:lpstr>PowerPoint 簡報</vt:lpstr>
      <vt:lpstr>PowerPoint 簡報</vt:lpstr>
      <vt:lpstr>PowerPoint 簡報</vt:lpstr>
      <vt:lpstr>PowerPoint 簡報</vt:lpstr>
      <vt:lpstr>PowerPoint 簡報</vt:lpstr>
    </vt:vector>
  </TitlesOfParts>
  <Company>大同大學</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台灣民主歌 </dc:title>
  <dc:creator>mhchen7</dc:creator>
  <cp:lastModifiedBy>User</cp:lastModifiedBy>
  <cp:revision>39</cp:revision>
  <cp:lastPrinted>2012-05-17T07:58:33Z</cp:lastPrinted>
  <dcterms:created xsi:type="dcterms:W3CDTF">2009-07-07T00:53:34Z</dcterms:created>
  <dcterms:modified xsi:type="dcterms:W3CDTF">2012-07-31T07:02:20Z</dcterms:modified>
</cp:coreProperties>
</file>