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46"/>
  </p:notesMasterIdLst>
  <p:handoutMasterIdLst>
    <p:handoutMasterId r:id="rId47"/>
  </p:handoutMasterIdLst>
  <p:sldIdLst>
    <p:sldId id="256" r:id="rId3"/>
    <p:sldId id="257" r:id="rId4"/>
    <p:sldId id="258" r:id="rId5"/>
    <p:sldId id="259" r:id="rId6"/>
    <p:sldId id="260" r:id="rId7"/>
    <p:sldId id="302" r:id="rId8"/>
    <p:sldId id="303" r:id="rId9"/>
    <p:sldId id="263" r:id="rId10"/>
    <p:sldId id="264"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304" r:id="rId25"/>
    <p:sldId id="281" r:id="rId26"/>
    <p:sldId id="282" r:id="rId27"/>
    <p:sldId id="305"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1" r:id="rId45"/>
  </p:sldIdLst>
  <p:sldSz cx="12190413" cy="6859588"/>
  <p:notesSz cx="6858000" cy="9144000"/>
  <p:defaultTextStyle>
    <a:defPPr>
      <a:defRPr lang="zh-TW"/>
    </a:defPPr>
    <a:lvl1pPr marL="0" algn="l" defTabSz="1219074" rtl="0" eaLnBrk="1" latinLnBrk="0" hangingPunct="1">
      <a:defRPr sz="2400" kern="1200">
        <a:solidFill>
          <a:schemeClr val="tx1"/>
        </a:solidFill>
        <a:latin typeface="+mn-lt"/>
        <a:ea typeface="+mn-ea"/>
        <a:cs typeface="+mn-cs"/>
      </a:defRPr>
    </a:lvl1pPr>
    <a:lvl2pPr marL="609537" algn="l" defTabSz="1219074" rtl="0" eaLnBrk="1" latinLnBrk="0" hangingPunct="1">
      <a:defRPr sz="2400" kern="1200">
        <a:solidFill>
          <a:schemeClr val="tx1"/>
        </a:solidFill>
        <a:latin typeface="+mn-lt"/>
        <a:ea typeface="+mn-ea"/>
        <a:cs typeface="+mn-cs"/>
      </a:defRPr>
    </a:lvl2pPr>
    <a:lvl3pPr marL="1219074" algn="l" defTabSz="1219074" rtl="0" eaLnBrk="1" latinLnBrk="0" hangingPunct="1">
      <a:defRPr sz="2400" kern="1200">
        <a:solidFill>
          <a:schemeClr val="tx1"/>
        </a:solidFill>
        <a:latin typeface="+mn-lt"/>
        <a:ea typeface="+mn-ea"/>
        <a:cs typeface="+mn-cs"/>
      </a:defRPr>
    </a:lvl3pPr>
    <a:lvl4pPr marL="1828611" algn="l" defTabSz="1219074" rtl="0" eaLnBrk="1" latinLnBrk="0" hangingPunct="1">
      <a:defRPr sz="2400" kern="1200">
        <a:solidFill>
          <a:schemeClr val="tx1"/>
        </a:solidFill>
        <a:latin typeface="+mn-lt"/>
        <a:ea typeface="+mn-ea"/>
        <a:cs typeface="+mn-cs"/>
      </a:defRPr>
    </a:lvl4pPr>
    <a:lvl5pPr marL="2438148" algn="l" defTabSz="1219074" rtl="0" eaLnBrk="1" latinLnBrk="0" hangingPunct="1">
      <a:defRPr sz="2400" kern="1200">
        <a:solidFill>
          <a:schemeClr val="tx1"/>
        </a:solidFill>
        <a:latin typeface="+mn-lt"/>
        <a:ea typeface="+mn-ea"/>
        <a:cs typeface="+mn-cs"/>
      </a:defRPr>
    </a:lvl5pPr>
    <a:lvl6pPr marL="3047685" algn="l" defTabSz="1219074" rtl="0" eaLnBrk="1" latinLnBrk="0" hangingPunct="1">
      <a:defRPr sz="2400" kern="1200">
        <a:solidFill>
          <a:schemeClr val="tx1"/>
        </a:solidFill>
        <a:latin typeface="+mn-lt"/>
        <a:ea typeface="+mn-ea"/>
        <a:cs typeface="+mn-cs"/>
      </a:defRPr>
    </a:lvl6pPr>
    <a:lvl7pPr marL="3657222" algn="l" defTabSz="1219074" rtl="0" eaLnBrk="1" latinLnBrk="0" hangingPunct="1">
      <a:defRPr sz="2400" kern="1200">
        <a:solidFill>
          <a:schemeClr val="tx1"/>
        </a:solidFill>
        <a:latin typeface="+mn-lt"/>
        <a:ea typeface="+mn-ea"/>
        <a:cs typeface="+mn-cs"/>
      </a:defRPr>
    </a:lvl7pPr>
    <a:lvl8pPr marL="4266758" algn="l" defTabSz="1219074" rtl="0" eaLnBrk="1" latinLnBrk="0" hangingPunct="1">
      <a:defRPr sz="2400" kern="1200">
        <a:solidFill>
          <a:schemeClr val="tx1"/>
        </a:solidFill>
        <a:latin typeface="+mn-lt"/>
        <a:ea typeface="+mn-ea"/>
        <a:cs typeface="+mn-cs"/>
      </a:defRPr>
    </a:lvl8pPr>
    <a:lvl9pPr marL="4876296" algn="l" defTabSz="1219074" rtl="0" eaLnBrk="1" latinLnBrk="0" hangingPunct="1">
      <a:defRPr sz="24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99FF"/>
    <a:srgbClr val="CCCCFF"/>
    <a:srgbClr val="99CCFF"/>
    <a:srgbClr val="DCC62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中等深淺樣式 1 - 輔色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等深淺樣式 2 - 輔色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2838BEF-8BB2-4498-84A7-C5851F593DF1}" styleName="中等深淺樣式 4 - 輔色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9CF1AB2-1976-4502-BF36-3FF5EA218861}" styleName="中等深淺樣式 4 - 輔色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中等深淺樣式 4 - 輔色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16D9F66E-5EB9-4882-86FB-DCBF35E3C3E4}" styleName="中等深淺樣式 4 - 輔色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1E4AEA4-8DFA-4A89-87EB-49C32662AFE0}" styleName="中等深淺樣式 2 - 輔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3091" autoAdjust="0"/>
  </p:normalViewPr>
  <p:slideViewPr>
    <p:cSldViewPr>
      <p:cViewPr>
        <p:scale>
          <a:sx n="100" d="100"/>
          <a:sy n="100" d="100"/>
        </p:scale>
        <p:origin x="-912" y="-468"/>
      </p:cViewPr>
      <p:guideLst>
        <p:guide orient="horz" pos="2161"/>
        <p:guide pos="3840"/>
      </p:guideLst>
    </p:cSldViewPr>
  </p:slideViewPr>
  <p:notesTextViewPr>
    <p:cViewPr>
      <p:scale>
        <a:sx n="100" d="100"/>
        <a:sy n="100" d="100"/>
      </p:scale>
      <p:origin x="0" y="0"/>
    </p:cViewPr>
  </p:notesTextViewPr>
  <p:notesViewPr>
    <p:cSldViewPr>
      <p:cViewPr varScale="1">
        <p:scale>
          <a:sx n="52" d="100"/>
          <a:sy n="52" d="100"/>
        </p:scale>
        <p:origin x="-2880"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presProps" Target="presProps.xml"/><Relationship Id="rId8" Type="http://schemas.openxmlformats.org/officeDocument/2006/relationships/slide" Target="slides/slide6.xml"/><Relationship Id="rId51" Type="http://schemas.openxmlformats.org/officeDocument/2006/relationships/tableStyles" Target="tableStyle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notesMaster" Target="notesMasters/notesMaster1.xml"/><Relationship Id="rId20" Type="http://schemas.openxmlformats.org/officeDocument/2006/relationships/slide" Target="slides/slide18.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FA89D44-FEAE-4482-842A-BAB0BE950BB0}" type="datetimeFigureOut">
              <a:rPr lang="zh-TW" altLang="en-US" smtClean="0"/>
              <a:t>2015/10/28</a:t>
            </a:fld>
            <a:endParaRPr lang="zh-TW" altLang="en-US"/>
          </a:p>
        </p:txBody>
      </p:sp>
      <p:sp>
        <p:nvSpPr>
          <p:cNvPr id="5" name="投影片編號版面配置區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9168BBA-A96F-4FBF-8D8B-F301AD654657}" type="slidenum">
              <a:rPr lang="zh-TW" altLang="en-US" smtClean="0"/>
              <a:t>‹#›</a:t>
            </a:fld>
            <a:endParaRPr lang="zh-TW" altLang="en-US"/>
          </a:p>
        </p:txBody>
      </p:sp>
    </p:spTree>
    <p:extLst>
      <p:ext uri="{BB962C8B-B14F-4D97-AF65-F5344CB8AC3E}">
        <p14:creationId xmlns:p14="http://schemas.microsoft.com/office/powerpoint/2010/main" val="3234892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22129C4-4BE7-492D-8E16-F8917122A3B7}" type="datetimeFigureOut">
              <a:rPr lang="zh-TW" altLang="en-US" smtClean="0"/>
              <a:t>2015/10/28</a:t>
            </a:fld>
            <a:endParaRPr lang="zh-TW" altLang="en-US"/>
          </a:p>
        </p:txBody>
      </p:sp>
      <p:sp>
        <p:nvSpPr>
          <p:cNvPr id="4" name="投影片圖像版面配置區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AC547F1-FD0D-4064-B1A3-DA4A454FB428}" type="slidenum">
              <a:rPr lang="zh-TW" altLang="en-US" smtClean="0"/>
              <a:t>‹#›</a:t>
            </a:fld>
            <a:endParaRPr lang="zh-TW" altLang="en-US"/>
          </a:p>
        </p:txBody>
      </p:sp>
    </p:spTree>
    <p:extLst>
      <p:ext uri="{BB962C8B-B14F-4D97-AF65-F5344CB8AC3E}">
        <p14:creationId xmlns:p14="http://schemas.microsoft.com/office/powerpoint/2010/main" val="2444364959"/>
      </p:ext>
    </p:extLst>
  </p:cSld>
  <p:clrMap bg1="lt1" tx1="dk1" bg2="lt2" tx2="dk2" accent1="accent1" accent2="accent2" accent3="accent3" accent4="accent4" accent5="accent5" accent6="accent6" hlink="hlink" folHlink="folHlink"/>
  <p:notesStyle>
    <a:lvl1pPr marL="0" algn="l" defTabSz="1219074" rtl="0" eaLnBrk="1" latinLnBrk="0" hangingPunct="1">
      <a:defRPr sz="1600" kern="1200">
        <a:solidFill>
          <a:schemeClr val="tx1"/>
        </a:solidFill>
        <a:latin typeface="+mn-lt"/>
        <a:ea typeface="+mn-ea"/>
        <a:cs typeface="+mn-cs"/>
      </a:defRPr>
    </a:lvl1pPr>
    <a:lvl2pPr marL="609537" algn="l" defTabSz="1219074" rtl="0" eaLnBrk="1" latinLnBrk="0" hangingPunct="1">
      <a:defRPr sz="1600" kern="1200">
        <a:solidFill>
          <a:schemeClr val="tx1"/>
        </a:solidFill>
        <a:latin typeface="+mn-lt"/>
        <a:ea typeface="+mn-ea"/>
        <a:cs typeface="+mn-cs"/>
      </a:defRPr>
    </a:lvl2pPr>
    <a:lvl3pPr marL="1219074" algn="l" defTabSz="1219074" rtl="0" eaLnBrk="1" latinLnBrk="0" hangingPunct="1">
      <a:defRPr sz="1600" kern="1200">
        <a:solidFill>
          <a:schemeClr val="tx1"/>
        </a:solidFill>
        <a:latin typeface="+mn-lt"/>
        <a:ea typeface="+mn-ea"/>
        <a:cs typeface="+mn-cs"/>
      </a:defRPr>
    </a:lvl3pPr>
    <a:lvl4pPr marL="1828611" algn="l" defTabSz="1219074" rtl="0" eaLnBrk="1" latinLnBrk="0" hangingPunct="1">
      <a:defRPr sz="1600" kern="1200">
        <a:solidFill>
          <a:schemeClr val="tx1"/>
        </a:solidFill>
        <a:latin typeface="+mn-lt"/>
        <a:ea typeface="+mn-ea"/>
        <a:cs typeface="+mn-cs"/>
      </a:defRPr>
    </a:lvl4pPr>
    <a:lvl5pPr marL="2438148" algn="l" defTabSz="1219074" rtl="0" eaLnBrk="1" latinLnBrk="0" hangingPunct="1">
      <a:defRPr sz="1600" kern="1200">
        <a:solidFill>
          <a:schemeClr val="tx1"/>
        </a:solidFill>
        <a:latin typeface="+mn-lt"/>
        <a:ea typeface="+mn-ea"/>
        <a:cs typeface="+mn-cs"/>
      </a:defRPr>
    </a:lvl5pPr>
    <a:lvl6pPr marL="3047685" algn="l" defTabSz="1219074" rtl="0" eaLnBrk="1" latinLnBrk="0" hangingPunct="1">
      <a:defRPr sz="1600" kern="1200">
        <a:solidFill>
          <a:schemeClr val="tx1"/>
        </a:solidFill>
        <a:latin typeface="+mn-lt"/>
        <a:ea typeface="+mn-ea"/>
        <a:cs typeface="+mn-cs"/>
      </a:defRPr>
    </a:lvl6pPr>
    <a:lvl7pPr marL="3657222" algn="l" defTabSz="1219074" rtl="0" eaLnBrk="1" latinLnBrk="0" hangingPunct="1">
      <a:defRPr sz="1600" kern="1200">
        <a:solidFill>
          <a:schemeClr val="tx1"/>
        </a:solidFill>
        <a:latin typeface="+mn-lt"/>
        <a:ea typeface="+mn-ea"/>
        <a:cs typeface="+mn-cs"/>
      </a:defRPr>
    </a:lvl7pPr>
    <a:lvl8pPr marL="4266758" algn="l" defTabSz="1219074" rtl="0" eaLnBrk="1" latinLnBrk="0" hangingPunct="1">
      <a:defRPr sz="1600" kern="1200">
        <a:solidFill>
          <a:schemeClr val="tx1"/>
        </a:solidFill>
        <a:latin typeface="+mn-lt"/>
        <a:ea typeface="+mn-ea"/>
        <a:cs typeface="+mn-cs"/>
      </a:defRPr>
    </a:lvl8pPr>
    <a:lvl9pPr marL="4876296" algn="l" defTabSz="1219074"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0EFB750-5852-43A4-85D8-4961B5221F19}" type="slidenum">
              <a:rPr lang="en-US" altLang="zh-TW">
                <a:solidFill>
                  <a:prstClr val="black"/>
                </a:solidFill>
              </a:rPr>
              <a:pPr/>
              <a:t>1</a:t>
            </a:fld>
            <a:endParaRPr lang="en-US" altLang="zh-TW">
              <a:solidFill>
                <a:prstClr val="black"/>
              </a:solidFill>
            </a:endParaRPr>
          </a:p>
        </p:txBody>
      </p:sp>
      <p:sp>
        <p:nvSpPr>
          <p:cNvPr id="99330" name="Rectangle 2"/>
          <p:cNvSpPr>
            <a:spLocks noGrp="1" noRot="1" noChangeAspect="1" noChangeArrowheads="1" noTextEdit="1"/>
          </p:cNvSpPr>
          <p:nvPr>
            <p:ph type="sldImg"/>
          </p:nvPr>
        </p:nvSpPr>
        <p:spPr>
          <a:xfrm>
            <a:off x="384175" y="687388"/>
            <a:ext cx="6091238" cy="3427412"/>
          </a:xfrm>
          <a:ln/>
        </p:spPr>
      </p:sp>
      <p:sp>
        <p:nvSpPr>
          <p:cNvPr id="99331" name="Rectangle 3"/>
          <p:cNvSpPr>
            <a:spLocks noGrp="1" noChangeArrowheads="1"/>
          </p:cNvSpPr>
          <p:nvPr>
            <p:ph type="body" idx="1"/>
          </p:nvPr>
        </p:nvSpPr>
        <p:spPr>
          <a:xfrm>
            <a:off x="685495" y="4341522"/>
            <a:ext cx="5487013" cy="4114587"/>
          </a:xfrm>
        </p:spPr>
        <p:txBody>
          <a:bodyPr/>
          <a:lstStyle/>
          <a:p>
            <a:endParaRPr lang="zh-TW" altLang="zh-TW"/>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5325E1C-8A45-453F-898A-4E059E97F255}" type="slidenum">
              <a:rPr lang="en-US" altLang="zh-TW">
                <a:solidFill>
                  <a:prstClr val="black"/>
                </a:solidFill>
              </a:rPr>
              <a:pPr/>
              <a:t>12</a:t>
            </a:fld>
            <a:endParaRPr lang="en-US" altLang="zh-TW">
              <a:solidFill>
                <a:prstClr val="black"/>
              </a:solidFill>
            </a:endParaRPr>
          </a:p>
        </p:txBody>
      </p:sp>
      <p:sp>
        <p:nvSpPr>
          <p:cNvPr id="125954" name="Rectangle 2"/>
          <p:cNvSpPr>
            <a:spLocks noGrp="1" noRot="1" noChangeAspect="1" noChangeArrowheads="1" noTextEdit="1"/>
          </p:cNvSpPr>
          <p:nvPr>
            <p:ph type="sldImg"/>
          </p:nvPr>
        </p:nvSpPr>
        <p:spPr>
          <a:xfrm>
            <a:off x="382588" y="685800"/>
            <a:ext cx="6092825" cy="3429000"/>
          </a:xfrm>
          <a:ln/>
        </p:spPr>
      </p:sp>
      <p:sp>
        <p:nvSpPr>
          <p:cNvPr id="125955" name="Rectangle 3"/>
          <p:cNvSpPr>
            <a:spLocks noGrp="1" noChangeArrowheads="1"/>
          </p:cNvSpPr>
          <p:nvPr>
            <p:ph type="body" idx="1"/>
          </p:nvPr>
        </p:nvSpPr>
        <p:spPr/>
        <p:txBody>
          <a:bodyPr/>
          <a:lstStyle/>
          <a:p>
            <a:endParaRPr lang="zh-TW" altLang="zh-TW"/>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9B39654-9D63-4BC4-91C5-4A45175F4D31}" type="slidenum">
              <a:rPr lang="en-US" altLang="zh-TW">
                <a:solidFill>
                  <a:prstClr val="black"/>
                </a:solidFill>
              </a:rPr>
              <a:pPr/>
              <a:t>13</a:t>
            </a:fld>
            <a:endParaRPr lang="en-US" altLang="zh-TW">
              <a:solidFill>
                <a:prstClr val="black"/>
              </a:solidFill>
            </a:endParaRPr>
          </a:p>
        </p:txBody>
      </p:sp>
      <p:sp>
        <p:nvSpPr>
          <p:cNvPr id="128002" name="Rectangle 2"/>
          <p:cNvSpPr>
            <a:spLocks noGrp="1" noRot="1" noChangeAspect="1" noChangeArrowheads="1" noTextEdit="1"/>
          </p:cNvSpPr>
          <p:nvPr>
            <p:ph type="sldImg"/>
          </p:nvPr>
        </p:nvSpPr>
        <p:spPr>
          <a:xfrm>
            <a:off x="384175" y="687388"/>
            <a:ext cx="6091238" cy="3427412"/>
          </a:xfrm>
          <a:ln/>
        </p:spPr>
      </p:sp>
      <p:sp>
        <p:nvSpPr>
          <p:cNvPr id="128003" name="Rectangle 3"/>
          <p:cNvSpPr>
            <a:spLocks noGrp="1" noChangeArrowheads="1"/>
          </p:cNvSpPr>
          <p:nvPr>
            <p:ph type="body" idx="1"/>
          </p:nvPr>
        </p:nvSpPr>
        <p:spPr>
          <a:xfrm>
            <a:off x="685495" y="4341522"/>
            <a:ext cx="5487013" cy="4114587"/>
          </a:xfrm>
        </p:spPr>
        <p:txBody>
          <a:bodyPr/>
          <a:lstStyle/>
          <a:p>
            <a:endParaRPr lang="zh-TW" altLang="zh-TW"/>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D7E5D37-064C-4BC2-8333-FA9ECCD2EE87}" type="slidenum">
              <a:rPr lang="en-US" altLang="zh-TW">
                <a:solidFill>
                  <a:prstClr val="black"/>
                </a:solidFill>
              </a:rPr>
              <a:pPr/>
              <a:t>14</a:t>
            </a:fld>
            <a:endParaRPr lang="en-US" altLang="zh-TW">
              <a:solidFill>
                <a:prstClr val="black"/>
              </a:solidFill>
            </a:endParaRPr>
          </a:p>
        </p:txBody>
      </p:sp>
      <p:sp>
        <p:nvSpPr>
          <p:cNvPr id="130050" name="Rectangle 2"/>
          <p:cNvSpPr>
            <a:spLocks noGrp="1" noRot="1" noChangeAspect="1" noChangeArrowheads="1" noTextEdit="1"/>
          </p:cNvSpPr>
          <p:nvPr>
            <p:ph type="sldImg"/>
          </p:nvPr>
        </p:nvSpPr>
        <p:spPr>
          <a:xfrm>
            <a:off x="384175" y="687388"/>
            <a:ext cx="6091238" cy="3427412"/>
          </a:xfrm>
          <a:ln/>
        </p:spPr>
      </p:sp>
      <p:sp>
        <p:nvSpPr>
          <p:cNvPr id="130051" name="Rectangle 3"/>
          <p:cNvSpPr>
            <a:spLocks noGrp="1" noChangeArrowheads="1"/>
          </p:cNvSpPr>
          <p:nvPr>
            <p:ph type="body" idx="1"/>
          </p:nvPr>
        </p:nvSpPr>
        <p:spPr>
          <a:xfrm>
            <a:off x="685495" y="4341522"/>
            <a:ext cx="5487013" cy="4114587"/>
          </a:xfrm>
        </p:spPr>
        <p:txBody>
          <a:bodyPr/>
          <a:lstStyle/>
          <a:p>
            <a:endParaRPr lang="zh-TW" altLang="zh-TW"/>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9B7545-CC4A-4622-8E8A-5C5EB767D74C}" type="slidenum">
              <a:rPr lang="en-US" altLang="zh-TW">
                <a:solidFill>
                  <a:prstClr val="black"/>
                </a:solidFill>
              </a:rPr>
              <a:pPr/>
              <a:t>15</a:t>
            </a:fld>
            <a:endParaRPr lang="en-US" altLang="zh-TW">
              <a:solidFill>
                <a:prstClr val="black"/>
              </a:solidFill>
            </a:endParaRPr>
          </a:p>
        </p:txBody>
      </p:sp>
      <p:sp>
        <p:nvSpPr>
          <p:cNvPr id="132098" name="Rectangle 2"/>
          <p:cNvSpPr>
            <a:spLocks noGrp="1" noRot="1" noChangeAspect="1" noChangeArrowheads="1" noTextEdit="1"/>
          </p:cNvSpPr>
          <p:nvPr>
            <p:ph type="sldImg"/>
          </p:nvPr>
        </p:nvSpPr>
        <p:spPr>
          <a:xfrm>
            <a:off x="384175" y="687388"/>
            <a:ext cx="6091238" cy="3427412"/>
          </a:xfrm>
          <a:ln/>
        </p:spPr>
      </p:sp>
      <p:sp>
        <p:nvSpPr>
          <p:cNvPr id="132099" name="Rectangle 3"/>
          <p:cNvSpPr>
            <a:spLocks noGrp="1" noChangeArrowheads="1"/>
          </p:cNvSpPr>
          <p:nvPr>
            <p:ph type="body" idx="1"/>
          </p:nvPr>
        </p:nvSpPr>
        <p:spPr>
          <a:xfrm>
            <a:off x="685495" y="4341522"/>
            <a:ext cx="5487013" cy="4114587"/>
          </a:xfrm>
        </p:spPr>
        <p:txBody>
          <a:bodyPr/>
          <a:lstStyle/>
          <a:p>
            <a:endParaRPr lang="zh-TW" altLang="zh-TW"/>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110AD12-7228-4666-9E64-5E008F3FDCE7}" type="slidenum">
              <a:rPr lang="en-US" altLang="zh-TW">
                <a:solidFill>
                  <a:prstClr val="black"/>
                </a:solidFill>
              </a:rPr>
              <a:pPr/>
              <a:t>16</a:t>
            </a:fld>
            <a:endParaRPr lang="en-US" altLang="zh-TW">
              <a:solidFill>
                <a:prstClr val="black"/>
              </a:solidFill>
            </a:endParaRPr>
          </a:p>
        </p:txBody>
      </p:sp>
      <p:sp>
        <p:nvSpPr>
          <p:cNvPr id="134146" name="Rectangle 2"/>
          <p:cNvSpPr>
            <a:spLocks noGrp="1" noRot="1" noChangeAspect="1" noChangeArrowheads="1" noTextEdit="1"/>
          </p:cNvSpPr>
          <p:nvPr>
            <p:ph type="sldImg"/>
          </p:nvPr>
        </p:nvSpPr>
        <p:spPr>
          <a:xfrm>
            <a:off x="384175" y="687388"/>
            <a:ext cx="6091238" cy="3427412"/>
          </a:xfrm>
          <a:ln/>
        </p:spPr>
      </p:sp>
      <p:sp>
        <p:nvSpPr>
          <p:cNvPr id="134147" name="Rectangle 3"/>
          <p:cNvSpPr>
            <a:spLocks noGrp="1" noChangeArrowheads="1"/>
          </p:cNvSpPr>
          <p:nvPr>
            <p:ph type="body" idx="1"/>
          </p:nvPr>
        </p:nvSpPr>
        <p:spPr>
          <a:xfrm>
            <a:off x="685495" y="4341522"/>
            <a:ext cx="5487013" cy="4114587"/>
          </a:xfrm>
        </p:spPr>
        <p:txBody>
          <a:bodyPr/>
          <a:lstStyle/>
          <a:p>
            <a:endParaRPr lang="zh-TW" altLang="zh-TW"/>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A298F61-BBAE-4498-B187-4A252884A350}" type="slidenum">
              <a:rPr lang="en-US" altLang="zh-TW">
                <a:solidFill>
                  <a:prstClr val="black"/>
                </a:solidFill>
              </a:rPr>
              <a:pPr/>
              <a:t>17</a:t>
            </a:fld>
            <a:endParaRPr lang="en-US" altLang="zh-TW">
              <a:solidFill>
                <a:prstClr val="black"/>
              </a:solidFill>
            </a:endParaRPr>
          </a:p>
        </p:txBody>
      </p:sp>
      <p:sp>
        <p:nvSpPr>
          <p:cNvPr id="136194" name="Rectangle 2"/>
          <p:cNvSpPr>
            <a:spLocks noGrp="1" noRot="1" noChangeAspect="1" noChangeArrowheads="1" noTextEdit="1"/>
          </p:cNvSpPr>
          <p:nvPr>
            <p:ph type="sldImg"/>
          </p:nvPr>
        </p:nvSpPr>
        <p:spPr>
          <a:xfrm>
            <a:off x="384175" y="687388"/>
            <a:ext cx="6091238" cy="3427412"/>
          </a:xfrm>
          <a:ln/>
        </p:spPr>
      </p:sp>
      <p:sp>
        <p:nvSpPr>
          <p:cNvPr id="136195" name="Rectangle 3"/>
          <p:cNvSpPr>
            <a:spLocks noGrp="1" noChangeArrowheads="1"/>
          </p:cNvSpPr>
          <p:nvPr>
            <p:ph type="body" idx="1"/>
          </p:nvPr>
        </p:nvSpPr>
        <p:spPr>
          <a:xfrm>
            <a:off x="685495" y="4341522"/>
            <a:ext cx="5487013" cy="4114587"/>
          </a:xfrm>
        </p:spPr>
        <p:txBody>
          <a:bodyPr/>
          <a:lstStyle/>
          <a:p>
            <a:endParaRPr lang="zh-TW" altLang="zh-TW"/>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13BF411-9726-4642-AD3F-3A769750A412}" type="slidenum">
              <a:rPr lang="en-US" altLang="zh-TW">
                <a:solidFill>
                  <a:prstClr val="black"/>
                </a:solidFill>
              </a:rPr>
              <a:pPr/>
              <a:t>18</a:t>
            </a:fld>
            <a:endParaRPr lang="en-US" altLang="zh-TW">
              <a:solidFill>
                <a:prstClr val="black"/>
              </a:solidFill>
            </a:endParaRPr>
          </a:p>
        </p:txBody>
      </p:sp>
      <p:sp>
        <p:nvSpPr>
          <p:cNvPr id="138242" name="Rectangle 2"/>
          <p:cNvSpPr>
            <a:spLocks noGrp="1" noRot="1" noChangeAspect="1" noChangeArrowheads="1" noTextEdit="1"/>
          </p:cNvSpPr>
          <p:nvPr>
            <p:ph type="sldImg"/>
          </p:nvPr>
        </p:nvSpPr>
        <p:spPr>
          <a:xfrm>
            <a:off x="384175" y="687388"/>
            <a:ext cx="6091238" cy="3427412"/>
          </a:xfrm>
          <a:ln/>
        </p:spPr>
      </p:sp>
      <p:sp>
        <p:nvSpPr>
          <p:cNvPr id="138243" name="Rectangle 3"/>
          <p:cNvSpPr>
            <a:spLocks noGrp="1" noChangeArrowheads="1"/>
          </p:cNvSpPr>
          <p:nvPr>
            <p:ph type="body" idx="1"/>
          </p:nvPr>
        </p:nvSpPr>
        <p:spPr>
          <a:xfrm>
            <a:off x="685495" y="4341522"/>
            <a:ext cx="5487013" cy="4114587"/>
          </a:xfrm>
        </p:spPr>
        <p:txBody>
          <a:bodyPr/>
          <a:lstStyle/>
          <a:p>
            <a:endParaRPr lang="zh-TW" altLang="zh-TW"/>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9F2C48E-1186-4DCC-BE82-3B28E9391248}" type="slidenum">
              <a:rPr lang="en-US" altLang="zh-TW">
                <a:solidFill>
                  <a:prstClr val="black"/>
                </a:solidFill>
              </a:rPr>
              <a:pPr/>
              <a:t>19</a:t>
            </a:fld>
            <a:endParaRPr lang="en-US" altLang="zh-TW">
              <a:solidFill>
                <a:prstClr val="black"/>
              </a:solidFill>
            </a:endParaRPr>
          </a:p>
        </p:txBody>
      </p:sp>
      <p:sp>
        <p:nvSpPr>
          <p:cNvPr id="140290" name="Rectangle 2"/>
          <p:cNvSpPr>
            <a:spLocks noGrp="1" noRot="1" noChangeAspect="1" noChangeArrowheads="1" noTextEdit="1"/>
          </p:cNvSpPr>
          <p:nvPr>
            <p:ph type="sldImg"/>
          </p:nvPr>
        </p:nvSpPr>
        <p:spPr>
          <a:xfrm>
            <a:off x="384175" y="687388"/>
            <a:ext cx="6091238" cy="3427412"/>
          </a:xfrm>
          <a:ln/>
        </p:spPr>
      </p:sp>
      <p:sp>
        <p:nvSpPr>
          <p:cNvPr id="140291" name="Rectangle 3"/>
          <p:cNvSpPr>
            <a:spLocks noGrp="1" noChangeArrowheads="1"/>
          </p:cNvSpPr>
          <p:nvPr>
            <p:ph type="body" idx="1"/>
          </p:nvPr>
        </p:nvSpPr>
        <p:spPr>
          <a:xfrm>
            <a:off x="685495" y="4341522"/>
            <a:ext cx="5487013" cy="4114587"/>
          </a:xfrm>
        </p:spPr>
        <p:txBody>
          <a:bodyPr/>
          <a:lstStyle/>
          <a:p>
            <a:endParaRPr lang="zh-TW" altLang="zh-TW"/>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D329EE0-DCE1-46BA-9B08-189908DED5CA}" type="slidenum">
              <a:rPr lang="en-US" altLang="zh-TW">
                <a:solidFill>
                  <a:prstClr val="black"/>
                </a:solidFill>
              </a:rPr>
              <a:pPr/>
              <a:t>20</a:t>
            </a:fld>
            <a:endParaRPr lang="en-US" altLang="zh-TW">
              <a:solidFill>
                <a:prstClr val="black"/>
              </a:solidFill>
            </a:endParaRPr>
          </a:p>
        </p:txBody>
      </p:sp>
      <p:sp>
        <p:nvSpPr>
          <p:cNvPr id="142338" name="Rectangle 2"/>
          <p:cNvSpPr>
            <a:spLocks noGrp="1" noRot="1" noChangeAspect="1" noChangeArrowheads="1" noTextEdit="1"/>
          </p:cNvSpPr>
          <p:nvPr>
            <p:ph type="sldImg"/>
          </p:nvPr>
        </p:nvSpPr>
        <p:spPr>
          <a:xfrm>
            <a:off x="384175" y="687388"/>
            <a:ext cx="6091238" cy="3427412"/>
          </a:xfrm>
          <a:ln/>
        </p:spPr>
      </p:sp>
      <p:sp>
        <p:nvSpPr>
          <p:cNvPr id="142339" name="Rectangle 3"/>
          <p:cNvSpPr>
            <a:spLocks noGrp="1" noChangeArrowheads="1"/>
          </p:cNvSpPr>
          <p:nvPr>
            <p:ph type="body" idx="1"/>
          </p:nvPr>
        </p:nvSpPr>
        <p:spPr>
          <a:xfrm>
            <a:off x="685495" y="4341522"/>
            <a:ext cx="5487013" cy="4114587"/>
          </a:xfrm>
        </p:spPr>
        <p:txBody>
          <a:bodyPr/>
          <a:lstStyle/>
          <a:p>
            <a:endParaRPr lang="zh-TW" altLang="zh-TW"/>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1649ACA-2037-4EB3-AA55-2CF3200479B7}" type="slidenum">
              <a:rPr lang="en-US" altLang="zh-TW">
                <a:solidFill>
                  <a:prstClr val="black"/>
                </a:solidFill>
              </a:rPr>
              <a:pPr/>
              <a:t>21</a:t>
            </a:fld>
            <a:endParaRPr lang="en-US" altLang="zh-TW">
              <a:solidFill>
                <a:prstClr val="black"/>
              </a:solidFill>
            </a:endParaRPr>
          </a:p>
        </p:txBody>
      </p:sp>
      <p:sp>
        <p:nvSpPr>
          <p:cNvPr id="144386" name="Rectangle 2"/>
          <p:cNvSpPr>
            <a:spLocks noGrp="1" noRot="1" noChangeAspect="1" noChangeArrowheads="1" noTextEdit="1"/>
          </p:cNvSpPr>
          <p:nvPr>
            <p:ph type="sldImg"/>
          </p:nvPr>
        </p:nvSpPr>
        <p:spPr>
          <a:xfrm>
            <a:off x="384175" y="687388"/>
            <a:ext cx="6091238" cy="3427412"/>
          </a:xfrm>
          <a:ln/>
        </p:spPr>
      </p:sp>
      <p:sp>
        <p:nvSpPr>
          <p:cNvPr id="144387" name="Rectangle 3"/>
          <p:cNvSpPr>
            <a:spLocks noGrp="1" noChangeArrowheads="1"/>
          </p:cNvSpPr>
          <p:nvPr>
            <p:ph type="body" idx="1"/>
          </p:nvPr>
        </p:nvSpPr>
        <p:spPr>
          <a:xfrm>
            <a:off x="685495" y="4341522"/>
            <a:ext cx="5487013" cy="4114587"/>
          </a:xfrm>
        </p:spPr>
        <p:txBody>
          <a:bodyPr/>
          <a:lstStyle/>
          <a:p>
            <a:endParaRPr lang="zh-TW" altLang="zh-TW"/>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CDEA86E-F3A7-42C7-AC4F-54406C724B93}" type="slidenum">
              <a:rPr lang="en-US" altLang="zh-TW">
                <a:solidFill>
                  <a:prstClr val="black"/>
                </a:solidFill>
              </a:rPr>
              <a:pPr/>
              <a:t>2</a:t>
            </a:fld>
            <a:endParaRPr lang="en-US" altLang="zh-TW">
              <a:solidFill>
                <a:prstClr val="black"/>
              </a:solidFill>
            </a:endParaRPr>
          </a:p>
        </p:txBody>
      </p:sp>
      <p:sp>
        <p:nvSpPr>
          <p:cNvPr id="101378" name="Rectangle 2"/>
          <p:cNvSpPr>
            <a:spLocks noGrp="1" noRot="1" noChangeAspect="1" noChangeArrowheads="1" noTextEdit="1"/>
          </p:cNvSpPr>
          <p:nvPr>
            <p:ph type="sldImg"/>
          </p:nvPr>
        </p:nvSpPr>
        <p:spPr>
          <a:xfrm>
            <a:off x="384175" y="687388"/>
            <a:ext cx="6091238" cy="3427412"/>
          </a:xfrm>
          <a:ln/>
        </p:spPr>
      </p:sp>
      <p:sp>
        <p:nvSpPr>
          <p:cNvPr id="101379" name="Rectangle 3"/>
          <p:cNvSpPr>
            <a:spLocks noGrp="1" noChangeArrowheads="1"/>
          </p:cNvSpPr>
          <p:nvPr>
            <p:ph type="body" idx="1"/>
          </p:nvPr>
        </p:nvSpPr>
        <p:spPr>
          <a:xfrm>
            <a:off x="685495" y="4341522"/>
            <a:ext cx="5487013" cy="4114587"/>
          </a:xfrm>
        </p:spPr>
        <p:txBody>
          <a:bodyPr/>
          <a:lstStyle/>
          <a:p>
            <a:endParaRPr lang="zh-TW" altLang="zh-TW"/>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0486BEC-C9DC-422C-89A9-070C6BFA632A}" type="slidenum">
              <a:rPr lang="en-US" altLang="zh-TW">
                <a:solidFill>
                  <a:prstClr val="black"/>
                </a:solidFill>
              </a:rPr>
              <a:pPr/>
              <a:t>22</a:t>
            </a:fld>
            <a:endParaRPr lang="en-US" altLang="zh-TW">
              <a:solidFill>
                <a:prstClr val="black"/>
              </a:solidFill>
            </a:endParaRPr>
          </a:p>
        </p:txBody>
      </p:sp>
      <p:sp>
        <p:nvSpPr>
          <p:cNvPr id="146434" name="Rectangle 2"/>
          <p:cNvSpPr>
            <a:spLocks noGrp="1" noRot="1" noChangeAspect="1" noChangeArrowheads="1" noTextEdit="1"/>
          </p:cNvSpPr>
          <p:nvPr>
            <p:ph type="sldImg"/>
          </p:nvPr>
        </p:nvSpPr>
        <p:spPr>
          <a:xfrm>
            <a:off x="384175" y="687388"/>
            <a:ext cx="6091238" cy="3427412"/>
          </a:xfrm>
          <a:ln/>
        </p:spPr>
      </p:sp>
      <p:sp>
        <p:nvSpPr>
          <p:cNvPr id="146435" name="Rectangle 3"/>
          <p:cNvSpPr>
            <a:spLocks noGrp="1" noChangeArrowheads="1"/>
          </p:cNvSpPr>
          <p:nvPr>
            <p:ph type="body" idx="1"/>
          </p:nvPr>
        </p:nvSpPr>
        <p:spPr>
          <a:xfrm>
            <a:off x="685495" y="4341522"/>
            <a:ext cx="5487013" cy="4114587"/>
          </a:xfrm>
        </p:spPr>
        <p:txBody>
          <a:bodyPr/>
          <a:lstStyle/>
          <a:p>
            <a:endParaRPr lang="zh-TW" altLang="zh-TW"/>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E56CBA-803F-4F60-855B-9EB51DF4B902}" type="slidenum">
              <a:rPr lang="en-US" altLang="zh-TW">
                <a:solidFill>
                  <a:prstClr val="black"/>
                </a:solidFill>
              </a:rPr>
              <a:pPr/>
              <a:t>23</a:t>
            </a:fld>
            <a:endParaRPr lang="en-US" altLang="zh-TW">
              <a:solidFill>
                <a:prstClr val="black"/>
              </a:solidFill>
            </a:endParaRPr>
          </a:p>
        </p:txBody>
      </p:sp>
      <p:sp>
        <p:nvSpPr>
          <p:cNvPr id="148482" name="Rectangle 2"/>
          <p:cNvSpPr>
            <a:spLocks noGrp="1" noRot="1" noChangeAspect="1" noChangeArrowheads="1" noTextEdit="1"/>
          </p:cNvSpPr>
          <p:nvPr>
            <p:ph type="sldImg"/>
          </p:nvPr>
        </p:nvSpPr>
        <p:spPr>
          <a:xfrm>
            <a:off x="384175" y="687388"/>
            <a:ext cx="6091238" cy="3427412"/>
          </a:xfrm>
          <a:ln/>
        </p:spPr>
      </p:sp>
      <p:sp>
        <p:nvSpPr>
          <p:cNvPr id="148483" name="Rectangle 3"/>
          <p:cNvSpPr>
            <a:spLocks noGrp="1" noChangeArrowheads="1"/>
          </p:cNvSpPr>
          <p:nvPr>
            <p:ph type="body" idx="1"/>
          </p:nvPr>
        </p:nvSpPr>
        <p:spPr>
          <a:xfrm>
            <a:off x="685495" y="4341522"/>
            <a:ext cx="5487013" cy="4114587"/>
          </a:xfrm>
        </p:spPr>
        <p:txBody>
          <a:bodyPr/>
          <a:lstStyle/>
          <a:p>
            <a:endParaRPr lang="zh-TW" altLang="zh-TW"/>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7FFCAE8-07CE-4D34-AE5E-A03047AA0366}" type="slidenum">
              <a:rPr lang="en-US" altLang="zh-TW">
                <a:solidFill>
                  <a:prstClr val="black"/>
                </a:solidFill>
              </a:rPr>
              <a:pPr/>
              <a:t>24</a:t>
            </a:fld>
            <a:endParaRPr lang="en-US" altLang="zh-TW">
              <a:solidFill>
                <a:prstClr val="black"/>
              </a:solidFill>
            </a:endParaRPr>
          </a:p>
        </p:txBody>
      </p:sp>
      <p:sp>
        <p:nvSpPr>
          <p:cNvPr id="150530" name="Rectangle 2"/>
          <p:cNvSpPr>
            <a:spLocks noGrp="1" noRot="1" noChangeAspect="1" noChangeArrowheads="1" noTextEdit="1"/>
          </p:cNvSpPr>
          <p:nvPr>
            <p:ph type="sldImg"/>
          </p:nvPr>
        </p:nvSpPr>
        <p:spPr>
          <a:xfrm>
            <a:off x="384175" y="687388"/>
            <a:ext cx="6091238" cy="3427412"/>
          </a:xfrm>
          <a:ln/>
        </p:spPr>
      </p:sp>
      <p:sp>
        <p:nvSpPr>
          <p:cNvPr id="150531" name="Rectangle 3"/>
          <p:cNvSpPr>
            <a:spLocks noGrp="1" noChangeArrowheads="1"/>
          </p:cNvSpPr>
          <p:nvPr>
            <p:ph type="body" idx="1"/>
          </p:nvPr>
        </p:nvSpPr>
        <p:spPr>
          <a:xfrm>
            <a:off x="685495" y="4341522"/>
            <a:ext cx="5487013" cy="4114587"/>
          </a:xfrm>
        </p:spPr>
        <p:txBody>
          <a:bodyPr/>
          <a:lstStyle/>
          <a:p>
            <a:endParaRPr lang="zh-TW" altLang="zh-TW"/>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8839A7C-0F2D-462D-80DE-4E8B201BDDA3}" type="slidenum">
              <a:rPr lang="en-US" altLang="zh-TW">
                <a:solidFill>
                  <a:prstClr val="black"/>
                </a:solidFill>
              </a:rPr>
              <a:pPr/>
              <a:t>25</a:t>
            </a:fld>
            <a:endParaRPr lang="en-US" altLang="zh-TW">
              <a:solidFill>
                <a:prstClr val="black"/>
              </a:solidFill>
            </a:endParaRPr>
          </a:p>
        </p:txBody>
      </p:sp>
      <p:sp>
        <p:nvSpPr>
          <p:cNvPr id="152578" name="Rectangle 2"/>
          <p:cNvSpPr>
            <a:spLocks noGrp="1" noRot="1" noChangeAspect="1" noChangeArrowheads="1" noTextEdit="1"/>
          </p:cNvSpPr>
          <p:nvPr>
            <p:ph type="sldImg"/>
          </p:nvPr>
        </p:nvSpPr>
        <p:spPr>
          <a:xfrm>
            <a:off x="384175" y="687388"/>
            <a:ext cx="6091238" cy="3427412"/>
          </a:xfrm>
          <a:ln/>
        </p:spPr>
      </p:sp>
      <p:sp>
        <p:nvSpPr>
          <p:cNvPr id="152579" name="Rectangle 3"/>
          <p:cNvSpPr>
            <a:spLocks noGrp="1" noChangeArrowheads="1"/>
          </p:cNvSpPr>
          <p:nvPr>
            <p:ph type="body" idx="1"/>
          </p:nvPr>
        </p:nvSpPr>
        <p:spPr>
          <a:xfrm>
            <a:off x="685495" y="4341522"/>
            <a:ext cx="5487013" cy="4114587"/>
          </a:xfrm>
        </p:spPr>
        <p:txBody>
          <a:bodyPr/>
          <a:lstStyle/>
          <a:p>
            <a:endParaRPr lang="zh-TW" altLang="zh-TW"/>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A8BB513-D173-47F6-B88F-2935D8808941}" type="slidenum">
              <a:rPr lang="en-US" altLang="zh-TW">
                <a:solidFill>
                  <a:prstClr val="black"/>
                </a:solidFill>
              </a:rPr>
              <a:pPr/>
              <a:t>26</a:t>
            </a:fld>
            <a:endParaRPr lang="en-US" altLang="zh-TW">
              <a:solidFill>
                <a:prstClr val="black"/>
              </a:solidFill>
            </a:endParaRPr>
          </a:p>
        </p:txBody>
      </p:sp>
      <p:sp>
        <p:nvSpPr>
          <p:cNvPr id="154626" name="Rectangle 2"/>
          <p:cNvSpPr>
            <a:spLocks noGrp="1" noRot="1" noChangeAspect="1" noChangeArrowheads="1" noTextEdit="1"/>
          </p:cNvSpPr>
          <p:nvPr>
            <p:ph type="sldImg"/>
          </p:nvPr>
        </p:nvSpPr>
        <p:spPr>
          <a:xfrm>
            <a:off x="384175" y="687388"/>
            <a:ext cx="6091238" cy="3427412"/>
          </a:xfrm>
          <a:ln/>
        </p:spPr>
      </p:sp>
      <p:sp>
        <p:nvSpPr>
          <p:cNvPr id="154627" name="Rectangle 3"/>
          <p:cNvSpPr>
            <a:spLocks noGrp="1" noChangeArrowheads="1"/>
          </p:cNvSpPr>
          <p:nvPr>
            <p:ph type="body" idx="1"/>
          </p:nvPr>
        </p:nvSpPr>
        <p:spPr>
          <a:xfrm>
            <a:off x="685495" y="4341522"/>
            <a:ext cx="5487013" cy="4114587"/>
          </a:xfrm>
        </p:spPr>
        <p:txBody>
          <a:bodyPr/>
          <a:lstStyle/>
          <a:p>
            <a:endParaRPr lang="zh-TW" altLang="zh-TW"/>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CBA8DFE-3908-44ED-AADB-F2EE1B690ADD}" type="slidenum">
              <a:rPr lang="en-US" altLang="zh-TW">
                <a:solidFill>
                  <a:prstClr val="black"/>
                </a:solidFill>
              </a:rPr>
              <a:pPr/>
              <a:t>27</a:t>
            </a:fld>
            <a:endParaRPr lang="en-US" altLang="zh-TW">
              <a:solidFill>
                <a:prstClr val="black"/>
              </a:solidFill>
            </a:endParaRPr>
          </a:p>
        </p:txBody>
      </p:sp>
      <p:sp>
        <p:nvSpPr>
          <p:cNvPr id="156674" name="Rectangle 2"/>
          <p:cNvSpPr>
            <a:spLocks noGrp="1" noRot="1" noChangeAspect="1" noChangeArrowheads="1" noTextEdit="1"/>
          </p:cNvSpPr>
          <p:nvPr>
            <p:ph type="sldImg"/>
          </p:nvPr>
        </p:nvSpPr>
        <p:spPr>
          <a:xfrm>
            <a:off x="384175" y="687388"/>
            <a:ext cx="6091238" cy="3427412"/>
          </a:xfrm>
          <a:ln/>
        </p:spPr>
      </p:sp>
      <p:sp>
        <p:nvSpPr>
          <p:cNvPr id="156675" name="Rectangle 3"/>
          <p:cNvSpPr>
            <a:spLocks noGrp="1" noChangeArrowheads="1"/>
          </p:cNvSpPr>
          <p:nvPr>
            <p:ph type="body" idx="1"/>
          </p:nvPr>
        </p:nvSpPr>
        <p:spPr>
          <a:xfrm>
            <a:off x="685495" y="4341522"/>
            <a:ext cx="5487013" cy="4114587"/>
          </a:xfrm>
        </p:spPr>
        <p:txBody>
          <a:bodyPr/>
          <a:lstStyle/>
          <a:p>
            <a:endParaRPr lang="zh-TW" altLang="zh-TW"/>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C149AA4-162E-4D22-A120-B8568F7BD59C}" type="slidenum">
              <a:rPr lang="en-US" altLang="zh-TW">
                <a:solidFill>
                  <a:prstClr val="black"/>
                </a:solidFill>
              </a:rPr>
              <a:pPr/>
              <a:t>28</a:t>
            </a:fld>
            <a:endParaRPr lang="en-US" altLang="zh-TW">
              <a:solidFill>
                <a:prstClr val="black"/>
              </a:solidFill>
            </a:endParaRPr>
          </a:p>
        </p:txBody>
      </p:sp>
      <p:sp>
        <p:nvSpPr>
          <p:cNvPr id="158722" name="Rectangle 2"/>
          <p:cNvSpPr>
            <a:spLocks noGrp="1" noRot="1" noChangeAspect="1" noChangeArrowheads="1" noTextEdit="1"/>
          </p:cNvSpPr>
          <p:nvPr>
            <p:ph type="sldImg"/>
          </p:nvPr>
        </p:nvSpPr>
        <p:spPr>
          <a:xfrm>
            <a:off x="384175" y="687388"/>
            <a:ext cx="6091238" cy="3427412"/>
          </a:xfrm>
          <a:ln/>
        </p:spPr>
      </p:sp>
      <p:sp>
        <p:nvSpPr>
          <p:cNvPr id="158723" name="Rectangle 3"/>
          <p:cNvSpPr>
            <a:spLocks noGrp="1" noChangeArrowheads="1"/>
          </p:cNvSpPr>
          <p:nvPr>
            <p:ph type="body" idx="1"/>
          </p:nvPr>
        </p:nvSpPr>
        <p:spPr>
          <a:xfrm>
            <a:off x="685495" y="4341522"/>
            <a:ext cx="5487013" cy="4114587"/>
          </a:xfrm>
        </p:spPr>
        <p:txBody>
          <a:bodyPr/>
          <a:lstStyle/>
          <a:p>
            <a:endParaRPr lang="zh-TW" altLang="zh-TW"/>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430DB16-0DB5-42DD-827A-78D69C9EB9BD}" type="slidenum">
              <a:rPr lang="en-US" altLang="zh-TW">
                <a:solidFill>
                  <a:prstClr val="black"/>
                </a:solidFill>
              </a:rPr>
              <a:pPr/>
              <a:t>29</a:t>
            </a:fld>
            <a:endParaRPr lang="en-US" altLang="zh-TW">
              <a:solidFill>
                <a:prstClr val="black"/>
              </a:solidFill>
            </a:endParaRPr>
          </a:p>
        </p:txBody>
      </p:sp>
      <p:sp>
        <p:nvSpPr>
          <p:cNvPr id="160770" name="Rectangle 2"/>
          <p:cNvSpPr>
            <a:spLocks noGrp="1" noRot="1" noChangeAspect="1" noChangeArrowheads="1" noTextEdit="1"/>
          </p:cNvSpPr>
          <p:nvPr>
            <p:ph type="sldImg"/>
          </p:nvPr>
        </p:nvSpPr>
        <p:spPr>
          <a:xfrm>
            <a:off x="384175" y="687388"/>
            <a:ext cx="6091238" cy="3427412"/>
          </a:xfrm>
          <a:ln/>
        </p:spPr>
      </p:sp>
      <p:sp>
        <p:nvSpPr>
          <p:cNvPr id="160771" name="Rectangle 3"/>
          <p:cNvSpPr>
            <a:spLocks noGrp="1" noChangeArrowheads="1"/>
          </p:cNvSpPr>
          <p:nvPr>
            <p:ph type="body" idx="1"/>
          </p:nvPr>
        </p:nvSpPr>
        <p:spPr>
          <a:xfrm>
            <a:off x="685495" y="4341522"/>
            <a:ext cx="5487013" cy="4114587"/>
          </a:xfrm>
        </p:spPr>
        <p:txBody>
          <a:bodyPr/>
          <a:lstStyle/>
          <a:p>
            <a:endParaRPr lang="zh-TW" altLang="zh-TW"/>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82F159B-9C1A-4032-BD8D-54FB6AA42017}" type="slidenum">
              <a:rPr lang="en-US" altLang="zh-TW">
                <a:solidFill>
                  <a:prstClr val="black"/>
                </a:solidFill>
              </a:rPr>
              <a:pPr/>
              <a:t>30</a:t>
            </a:fld>
            <a:endParaRPr lang="en-US" altLang="zh-TW">
              <a:solidFill>
                <a:prstClr val="black"/>
              </a:solidFill>
            </a:endParaRPr>
          </a:p>
        </p:txBody>
      </p:sp>
      <p:sp>
        <p:nvSpPr>
          <p:cNvPr id="162818" name="Rectangle 2"/>
          <p:cNvSpPr>
            <a:spLocks noGrp="1" noRot="1" noChangeAspect="1" noChangeArrowheads="1" noTextEdit="1"/>
          </p:cNvSpPr>
          <p:nvPr>
            <p:ph type="sldImg"/>
          </p:nvPr>
        </p:nvSpPr>
        <p:spPr>
          <a:xfrm>
            <a:off x="384175" y="687388"/>
            <a:ext cx="6091238" cy="3427412"/>
          </a:xfrm>
          <a:ln/>
        </p:spPr>
      </p:sp>
      <p:sp>
        <p:nvSpPr>
          <p:cNvPr id="162819" name="Rectangle 3"/>
          <p:cNvSpPr>
            <a:spLocks noGrp="1" noChangeArrowheads="1"/>
          </p:cNvSpPr>
          <p:nvPr>
            <p:ph type="body" idx="1"/>
          </p:nvPr>
        </p:nvSpPr>
        <p:spPr>
          <a:xfrm>
            <a:off x="685495" y="4341522"/>
            <a:ext cx="5487013" cy="4114587"/>
          </a:xfrm>
        </p:spPr>
        <p:txBody>
          <a:bodyPr/>
          <a:lstStyle/>
          <a:p>
            <a:endParaRPr lang="zh-TW" altLang="zh-TW"/>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BCB3635-507C-4521-B387-29C7648FA124}" type="slidenum">
              <a:rPr lang="en-US" altLang="zh-TW">
                <a:solidFill>
                  <a:prstClr val="black"/>
                </a:solidFill>
              </a:rPr>
              <a:pPr/>
              <a:t>31</a:t>
            </a:fld>
            <a:endParaRPr lang="en-US" altLang="zh-TW">
              <a:solidFill>
                <a:prstClr val="black"/>
              </a:solidFill>
            </a:endParaRPr>
          </a:p>
        </p:txBody>
      </p:sp>
      <p:sp>
        <p:nvSpPr>
          <p:cNvPr id="164866" name="Rectangle 2"/>
          <p:cNvSpPr>
            <a:spLocks noGrp="1" noRot="1" noChangeAspect="1" noChangeArrowheads="1" noTextEdit="1"/>
          </p:cNvSpPr>
          <p:nvPr>
            <p:ph type="sldImg"/>
          </p:nvPr>
        </p:nvSpPr>
        <p:spPr>
          <a:xfrm>
            <a:off x="384175" y="687388"/>
            <a:ext cx="6091238" cy="3427412"/>
          </a:xfrm>
          <a:ln/>
        </p:spPr>
      </p:sp>
      <p:sp>
        <p:nvSpPr>
          <p:cNvPr id="164867" name="Rectangle 3"/>
          <p:cNvSpPr>
            <a:spLocks noGrp="1" noChangeArrowheads="1"/>
          </p:cNvSpPr>
          <p:nvPr>
            <p:ph type="body" idx="1"/>
          </p:nvPr>
        </p:nvSpPr>
        <p:spPr>
          <a:xfrm>
            <a:off x="685495" y="4341522"/>
            <a:ext cx="5487013" cy="4114587"/>
          </a:xfrm>
        </p:spPr>
        <p:txBody>
          <a:bodyPr/>
          <a:lstStyle/>
          <a:p>
            <a:endParaRPr lang="zh-TW" altLang="zh-TW"/>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827D89-0722-4810-B8BE-365CF4BDBE80}" type="slidenum">
              <a:rPr lang="en-US" altLang="zh-TW">
                <a:solidFill>
                  <a:prstClr val="black"/>
                </a:solidFill>
              </a:rPr>
              <a:pPr/>
              <a:t>3</a:t>
            </a:fld>
            <a:endParaRPr lang="en-US" altLang="zh-TW">
              <a:solidFill>
                <a:prstClr val="black"/>
              </a:solidFill>
            </a:endParaRPr>
          </a:p>
        </p:txBody>
      </p:sp>
      <p:sp>
        <p:nvSpPr>
          <p:cNvPr id="103426" name="Rectangle 2"/>
          <p:cNvSpPr>
            <a:spLocks noGrp="1" noRot="1" noChangeAspect="1" noChangeArrowheads="1" noTextEdit="1"/>
          </p:cNvSpPr>
          <p:nvPr>
            <p:ph type="sldImg"/>
          </p:nvPr>
        </p:nvSpPr>
        <p:spPr>
          <a:xfrm>
            <a:off x="384175" y="687388"/>
            <a:ext cx="6091238" cy="3427412"/>
          </a:xfrm>
          <a:ln/>
        </p:spPr>
      </p:sp>
      <p:sp>
        <p:nvSpPr>
          <p:cNvPr id="103427" name="Rectangle 3"/>
          <p:cNvSpPr>
            <a:spLocks noGrp="1" noChangeArrowheads="1"/>
          </p:cNvSpPr>
          <p:nvPr>
            <p:ph type="body" idx="1"/>
          </p:nvPr>
        </p:nvSpPr>
        <p:spPr>
          <a:xfrm>
            <a:off x="685495" y="4341522"/>
            <a:ext cx="5487013" cy="4114587"/>
          </a:xfrm>
        </p:spPr>
        <p:txBody>
          <a:bodyPr/>
          <a:lstStyle/>
          <a:p>
            <a:endParaRPr lang="zh-TW" altLang="zh-TW"/>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02DB2F2-5DA1-4A13-AAD9-669A7F42904B}" type="slidenum">
              <a:rPr lang="en-US" altLang="zh-TW">
                <a:solidFill>
                  <a:prstClr val="black"/>
                </a:solidFill>
              </a:rPr>
              <a:pPr/>
              <a:t>32</a:t>
            </a:fld>
            <a:endParaRPr lang="en-US" altLang="zh-TW">
              <a:solidFill>
                <a:prstClr val="black"/>
              </a:solidFill>
            </a:endParaRPr>
          </a:p>
        </p:txBody>
      </p:sp>
      <p:sp>
        <p:nvSpPr>
          <p:cNvPr id="166914" name="Rectangle 2"/>
          <p:cNvSpPr>
            <a:spLocks noGrp="1" noRot="1" noChangeAspect="1" noChangeArrowheads="1" noTextEdit="1"/>
          </p:cNvSpPr>
          <p:nvPr>
            <p:ph type="sldImg"/>
          </p:nvPr>
        </p:nvSpPr>
        <p:spPr>
          <a:xfrm>
            <a:off x="384175" y="687388"/>
            <a:ext cx="6091238" cy="3427412"/>
          </a:xfrm>
          <a:ln/>
        </p:spPr>
      </p:sp>
      <p:sp>
        <p:nvSpPr>
          <p:cNvPr id="166915" name="Rectangle 3"/>
          <p:cNvSpPr>
            <a:spLocks noGrp="1" noChangeArrowheads="1"/>
          </p:cNvSpPr>
          <p:nvPr>
            <p:ph type="body" idx="1"/>
          </p:nvPr>
        </p:nvSpPr>
        <p:spPr>
          <a:xfrm>
            <a:off x="685495" y="4341522"/>
            <a:ext cx="5487013" cy="4114587"/>
          </a:xfrm>
        </p:spPr>
        <p:txBody>
          <a:bodyPr/>
          <a:lstStyle/>
          <a:p>
            <a:endParaRPr lang="zh-TW" altLang="zh-TW"/>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E8DF926-999A-43CC-97B8-DC851896A79B}" type="slidenum">
              <a:rPr lang="en-US" altLang="zh-TW">
                <a:solidFill>
                  <a:prstClr val="black"/>
                </a:solidFill>
              </a:rPr>
              <a:pPr/>
              <a:t>33</a:t>
            </a:fld>
            <a:endParaRPr lang="en-US" altLang="zh-TW">
              <a:solidFill>
                <a:prstClr val="black"/>
              </a:solidFill>
            </a:endParaRPr>
          </a:p>
        </p:txBody>
      </p:sp>
      <p:sp>
        <p:nvSpPr>
          <p:cNvPr id="168962" name="Rectangle 2"/>
          <p:cNvSpPr>
            <a:spLocks noGrp="1" noRot="1" noChangeAspect="1" noChangeArrowheads="1" noTextEdit="1"/>
          </p:cNvSpPr>
          <p:nvPr>
            <p:ph type="sldImg"/>
          </p:nvPr>
        </p:nvSpPr>
        <p:spPr>
          <a:xfrm>
            <a:off x="384175" y="687388"/>
            <a:ext cx="6091238" cy="3427412"/>
          </a:xfrm>
          <a:ln/>
        </p:spPr>
      </p:sp>
      <p:sp>
        <p:nvSpPr>
          <p:cNvPr id="168963" name="Rectangle 3"/>
          <p:cNvSpPr>
            <a:spLocks noGrp="1" noChangeArrowheads="1"/>
          </p:cNvSpPr>
          <p:nvPr>
            <p:ph type="body" idx="1"/>
          </p:nvPr>
        </p:nvSpPr>
        <p:spPr>
          <a:xfrm>
            <a:off x="685495" y="4341522"/>
            <a:ext cx="5487013" cy="4114587"/>
          </a:xfrm>
        </p:spPr>
        <p:txBody>
          <a:bodyPr/>
          <a:lstStyle/>
          <a:p>
            <a:endParaRPr lang="zh-TW" altLang="zh-TW"/>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C8D1700-109A-4FC8-AB38-F91034306885}" type="slidenum">
              <a:rPr lang="en-US" altLang="zh-TW">
                <a:solidFill>
                  <a:prstClr val="black"/>
                </a:solidFill>
              </a:rPr>
              <a:pPr/>
              <a:t>34</a:t>
            </a:fld>
            <a:endParaRPr lang="en-US" altLang="zh-TW">
              <a:solidFill>
                <a:prstClr val="black"/>
              </a:solidFill>
            </a:endParaRPr>
          </a:p>
        </p:txBody>
      </p:sp>
      <p:sp>
        <p:nvSpPr>
          <p:cNvPr id="171010" name="Rectangle 2"/>
          <p:cNvSpPr>
            <a:spLocks noGrp="1" noRot="1" noChangeAspect="1" noChangeArrowheads="1" noTextEdit="1"/>
          </p:cNvSpPr>
          <p:nvPr>
            <p:ph type="sldImg"/>
          </p:nvPr>
        </p:nvSpPr>
        <p:spPr>
          <a:xfrm>
            <a:off x="384175" y="687388"/>
            <a:ext cx="6091238" cy="3427412"/>
          </a:xfrm>
          <a:ln/>
        </p:spPr>
      </p:sp>
      <p:sp>
        <p:nvSpPr>
          <p:cNvPr id="171011" name="Rectangle 3"/>
          <p:cNvSpPr>
            <a:spLocks noGrp="1" noChangeArrowheads="1"/>
          </p:cNvSpPr>
          <p:nvPr>
            <p:ph type="body" idx="1"/>
          </p:nvPr>
        </p:nvSpPr>
        <p:spPr>
          <a:xfrm>
            <a:off x="685495" y="4341522"/>
            <a:ext cx="5487013" cy="4114587"/>
          </a:xfrm>
        </p:spPr>
        <p:txBody>
          <a:bodyPr/>
          <a:lstStyle/>
          <a:p>
            <a:endParaRPr lang="zh-TW" altLang="zh-TW"/>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6FA9CCB-A268-4424-A884-A87BFD39A29A}" type="slidenum">
              <a:rPr lang="en-US" altLang="zh-TW">
                <a:solidFill>
                  <a:prstClr val="black"/>
                </a:solidFill>
              </a:rPr>
              <a:pPr/>
              <a:t>35</a:t>
            </a:fld>
            <a:endParaRPr lang="en-US" altLang="zh-TW">
              <a:solidFill>
                <a:prstClr val="black"/>
              </a:solidFill>
            </a:endParaRPr>
          </a:p>
        </p:txBody>
      </p:sp>
      <p:sp>
        <p:nvSpPr>
          <p:cNvPr id="173058" name="Rectangle 2"/>
          <p:cNvSpPr>
            <a:spLocks noGrp="1" noRot="1" noChangeAspect="1" noChangeArrowheads="1" noTextEdit="1"/>
          </p:cNvSpPr>
          <p:nvPr>
            <p:ph type="sldImg"/>
          </p:nvPr>
        </p:nvSpPr>
        <p:spPr>
          <a:xfrm>
            <a:off x="384175" y="687388"/>
            <a:ext cx="6091238" cy="3427412"/>
          </a:xfrm>
          <a:ln/>
        </p:spPr>
      </p:sp>
      <p:sp>
        <p:nvSpPr>
          <p:cNvPr id="173059" name="Rectangle 3"/>
          <p:cNvSpPr>
            <a:spLocks noGrp="1" noChangeArrowheads="1"/>
          </p:cNvSpPr>
          <p:nvPr>
            <p:ph type="body" idx="1"/>
          </p:nvPr>
        </p:nvSpPr>
        <p:spPr>
          <a:xfrm>
            <a:off x="685495" y="4341522"/>
            <a:ext cx="5487013" cy="4114587"/>
          </a:xfrm>
        </p:spPr>
        <p:txBody>
          <a:bodyPr/>
          <a:lstStyle/>
          <a:p>
            <a:endParaRPr lang="zh-TW" altLang="zh-TW"/>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BD2A5B7-F368-4B86-BBBD-5BE8A5D0B34D}" type="slidenum">
              <a:rPr lang="en-US" altLang="zh-TW">
                <a:solidFill>
                  <a:prstClr val="black"/>
                </a:solidFill>
              </a:rPr>
              <a:pPr/>
              <a:t>36</a:t>
            </a:fld>
            <a:endParaRPr lang="en-US" altLang="zh-TW">
              <a:solidFill>
                <a:prstClr val="black"/>
              </a:solidFill>
            </a:endParaRPr>
          </a:p>
        </p:txBody>
      </p:sp>
      <p:sp>
        <p:nvSpPr>
          <p:cNvPr id="175106" name="Rectangle 2"/>
          <p:cNvSpPr>
            <a:spLocks noGrp="1" noRot="1" noChangeAspect="1" noChangeArrowheads="1" noTextEdit="1"/>
          </p:cNvSpPr>
          <p:nvPr>
            <p:ph type="sldImg"/>
          </p:nvPr>
        </p:nvSpPr>
        <p:spPr>
          <a:xfrm>
            <a:off x="384175" y="687388"/>
            <a:ext cx="6091238" cy="3427412"/>
          </a:xfrm>
          <a:ln/>
        </p:spPr>
      </p:sp>
      <p:sp>
        <p:nvSpPr>
          <p:cNvPr id="175107" name="Rectangle 3"/>
          <p:cNvSpPr>
            <a:spLocks noGrp="1" noChangeArrowheads="1"/>
          </p:cNvSpPr>
          <p:nvPr>
            <p:ph type="body" idx="1"/>
          </p:nvPr>
        </p:nvSpPr>
        <p:spPr>
          <a:xfrm>
            <a:off x="685495" y="4341522"/>
            <a:ext cx="5487013" cy="4114587"/>
          </a:xfrm>
        </p:spPr>
        <p:txBody>
          <a:bodyPr/>
          <a:lstStyle/>
          <a:p>
            <a:endParaRPr lang="zh-TW" altLang="zh-TW"/>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3AF339-AA28-4E64-9CF5-93929424AA5B}" type="slidenum">
              <a:rPr lang="en-US" altLang="zh-TW">
                <a:solidFill>
                  <a:prstClr val="black"/>
                </a:solidFill>
              </a:rPr>
              <a:pPr/>
              <a:t>37</a:t>
            </a:fld>
            <a:endParaRPr lang="en-US" altLang="zh-TW">
              <a:solidFill>
                <a:prstClr val="black"/>
              </a:solidFill>
            </a:endParaRPr>
          </a:p>
        </p:txBody>
      </p:sp>
      <p:sp>
        <p:nvSpPr>
          <p:cNvPr id="177154" name="Rectangle 2"/>
          <p:cNvSpPr>
            <a:spLocks noGrp="1" noRot="1" noChangeAspect="1" noChangeArrowheads="1" noTextEdit="1"/>
          </p:cNvSpPr>
          <p:nvPr>
            <p:ph type="sldImg"/>
          </p:nvPr>
        </p:nvSpPr>
        <p:spPr>
          <a:xfrm>
            <a:off x="384175" y="687388"/>
            <a:ext cx="6091238" cy="3427412"/>
          </a:xfrm>
          <a:ln/>
        </p:spPr>
      </p:sp>
      <p:sp>
        <p:nvSpPr>
          <p:cNvPr id="177155" name="Rectangle 3"/>
          <p:cNvSpPr>
            <a:spLocks noGrp="1" noChangeArrowheads="1"/>
          </p:cNvSpPr>
          <p:nvPr>
            <p:ph type="body" idx="1"/>
          </p:nvPr>
        </p:nvSpPr>
        <p:spPr>
          <a:xfrm>
            <a:off x="685495" y="4341522"/>
            <a:ext cx="5487013" cy="4114587"/>
          </a:xfrm>
        </p:spPr>
        <p:txBody>
          <a:bodyPr/>
          <a:lstStyle/>
          <a:p>
            <a:endParaRPr lang="zh-TW" altLang="zh-TW"/>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5E63712-B6AF-45C0-8AAB-2852514D14C4}" type="slidenum">
              <a:rPr lang="en-US" altLang="zh-TW">
                <a:solidFill>
                  <a:prstClr val="black"/>
                </a:solidFill>
              </a:rPr>
              <a:pPr/>
              <a:t>38</a:t>
            </a:fld>
            <a:endParaRPr lang="en-US" altLang="zh-TW">
              <a:solidFill>
                <a:prstClr val="black"/>
              </a:solidFill>
            </a:endParaRPr>
          </a:p>
        </p:txBody>
      </p:sp>
      <p:sp>
        <p:nvSpPr>
          <p:cNvPr id="179202" name="Rectangle 2"/>
          <p:cNvSpPr>
            <a:spLocks noGrp="1" noRot="1" noChangeAspect="1" noChangeArrowheads="1" noTextEdit="1"/>
          </p:cNvSpPr>
          <p:nvPr>
            <p:ph type="sldImg"/>
          </p:nvPr>
        </p:nvSpPr>
        <p:spPr>
          <a:xfrm>
            <a:off x="384175" y="687388"/>
            <a:ext cx="6091238" cy="3427412"/>
          </a:xfrm>
          <a:ln/>
        </p:spPr>
      </p:sp>
      <p:sp>
        <p:nvSpPr>
          <p:cNvPr id="179203" name="Rectangle 3"/>
          <p:cNvSpPr>
            <a:spLocks noGrp="1" noChangeArrowheads="1"/>
          </p:cNvSpPr>
          <p:nvPr>
            <p:ph type="body" idx="1"/>
          </p:nvPr>
        </p:nvSpPr>
        <p:spPr>
          <a:xfrm>
            <a:off x="685495" y="4341522"/>
            <a:ext cx="5487013" cy="4114587"/>
          </a:xfrm>
        </p:spPr>
        <p:txBody>
          <a:bodyPr/>
          <a:lstStyle/>
          <a:p>
            <a:endParaRPr lang="zh-TW" altLang="zh-TW"/>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9DC0388-60D6-4D2B-9D6B-7F27C9CC2F3D}" type="slidenum">
              <a:rPr lang="en-US" altLang="zh-TW">
                <a:solidFill>
                  <a:prstClr val="black"/>
                </a:solidFill>
              </a:rPr>
              <a:pPr/>
              <a:t>39</a:t>
            </a:fld>
            <a:endParaRPr lang="en-US" altLang="zh-TW">
              <a:solidFill>
                <a:prstClr val="black"/>
              </a:solidFill>
            </a:endParaRPr>
          </a:p>
        </p:txBody>
      </p:sp>
      <p:sp>
        <p:nvSpPr>
          <p:cNvPr id="181250" name="Rectangle 2"/>
          <p:cNvSpPr>
            <a:spLocks noGrp="1" noRot="1" noChangeAspect="1" noChangeArrowheads="1" noTextEdit="1"/>
          </p:cNvSpPr>
          <p:nvPr>
            <p:ph type="sldImg"/>
          </p:nvPr>
        </p:nvSpPr>
        <p:spPr>
          <a:xfrm>
            <a:off x="384175" y="687388"/>
            <a:ext cx="6091238" cy="3427412"/>
          </a:xfrm>
          <a:ln/>
        </p:spPr>
      </p:sp>
      <p:sp>
        <p:nvSpPr>
          <p:cNvPr id="181251" name="Rectangle 3"/>
          <p:cNvSpPr>
            <a:spLocks noGrp="1" noChangeArrowheads="1"/>
          </p:cNvSpPr>
          <p:nvPr>
            <p:ph type="body" idx="1"/>
          </p:nvPr>
        </p:nvSpPr>
        <p:spPr>
          <a:xfrm>
            <a:off x="685495" y="4341522"/>
            <a:ext cx="5487013" cy="4114587"/>
          </a:xfrm>
        </p:spPr>
        <p:txBody>
          <a:bodyPr/>
          <a:lstStyle/>
          <a:p>
            <a:endParaRPr lang="zh-TW" altLang="zh-TW"/>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8C83995-3D42-41EC-8747-B7523F5C83A1}" type="slidenum">
              <a:rPr lang="en-US" altLang="zh-TW">
                <a:solidFill>
                  <a:prstClr val="black"/>
                </a:solidFill>
              </a:rPr>
              <a:pPr/>
              <a:t>40</a:t>
            </a:fld>
            <a:endParaRPr lang="en-US" altLang="zh-TW">
              <a:solidFill>
                <a:prstClr val="black"/>
              </a:solidFill>
            </a:endParaRPr>
          </a:p>
        </p:txBody>
      </p:sp>
      <p:sp>
        <p:nvSpPr>
          <p:cNvPr id="183298" name="Rectangle 2"/>
          <p:cNvSpPr>
            <a:spLocks noGrp="1" noRot="1" noChangeAspect="1" noChangeArrowheads="1" noTextEdit="1"/>
          </p:cNvSpPr>
          <p:nvPr>
            <p:ph type="sldImg"/>
          </p:nvPr>
        </p:nvSpPr>
        <p:spPr>
          <a:xfrm>
            <a:off x="384175" y="687388"/>
            <a:ext cx="6091238" cy="3427412"/>
          </a:xfrm>
          <a:ln/>
        </p:spPr>
      </p:sp>
      <p:sp>
        <p:nvSpPr>
          <p:cNvPr id="183299" name="Rectangle 3"/>
          <p:cNvSpPr>
            <a:spLocks noGrp="1" noChangeArrowheads="1"/>
          </p:cNvSpPr>
          <p:nvPr>
            <p:ph type="body" idx="1"/>
          </p:nvPr>
        </p:nvSpPr>
        <p:spPr>
          <a:xfrm>
            <a:off x="685495" y="4341522"/>
            <a:ext cx="5487013" cy="4114587"/>
          </a:xfrm>
        </p:spPr>
        <p:txBody>
          <a:bodyPr/>
          <a:lstStyle/>
          <a:p>
            <a:endParaRPr lang="zh-TW" altLang="zh-TW"/>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8C6625E-B786-43C7-9BCC-6A687809D042}" type="slidenum">
              <a:rPr lang="en-US" altLang="zh-TW">
                <a:solidFill>
                  <a:prstClr val="black"/>
                </a:solidFill>
              </a:rPr>
              <a:pPr/>
              <a:t>41</a:t>
            </a:fld>
            <a:endParaRPr lang="en-US" altLang="zh-TW">
              <a:solidFill>
                <a:prstClr val="black"/>
              </a:solidFill>
            </a:endParaRPr>
          </a:p>
        </p:txBody>
      </p:sp>
      <p:sp>
        <p:nvSpPr>
          <p:cNvPr id="185346" name="Rectangle 2"/>
          <p:cNvSpPr>
            <a:spLocks noGrp="1" noRot="1" noChangeAspect="1" noChangeArrowheads="1" noTextEdit="1"/>
          </p:cNvSpPr>
          <p:nvPr>
            <p:ph type="sldImg"/>
          </p:nvPr>
        </p:nvSpPr>
        <p:spPr>
          <a:xfrm>
            <a:off x="384175" y="687388"/>
            <a:ext cx="6091238" cy="3427412"/>
          </a:xfrm>
          <a:ln/>
        </p:spPr>
      </p:sp>
      <p:sp>
        <p:nvSpPr>
          <p:cNvPr id="185347" name="Rectangle 3"/>
          <p:cNvSpPr>
            <a:spLocks noGrp="1" noChangeArrowheads="1"/>
          </p:cNvSpPr>
          <p:nvPr>
            <p:ph type="body" idx="1"/>
          </p:nvPr>
        </p:nvSpPr>
        <p:spPr>
          <a:xfrm>
            <a:off x="685495" y="4341522"/>
            <a:ext cx="5487013" cy="4114587"/>
          </a:xfrm>
        </p:spPr>
        <p:txBody>
          <a:bodyPr/>
          <a:lstStyle/>
          <a:p>
            <a:endParaRPr lang="zh-TW" altLang="zh-TW"/>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A4C8271-4CDA-4B10-87AF-B23C72C27E79}" type="slidenum">
              <a:rPr lang="en-US" altLang="zh-TW">
                <a:solidFill>
                  <a:prstClr val="black"/>
                </a:solidFill>
              </a:rPr>
              <a:pPr/>
              <a:t>4</a:t>
            </a:fld>
            <a:endParaRPr lang="en-US" altLang="zh-TW">
              <a:solidFill>
                <a:prstClr val="black"/>
              </a:solidFill>
            </a:endParaRPr>
          </a:p>
        </p:txBody>
      </p:sp>
      <p:sp>
        <p:nvSpPr>
          <p:cNvPr id="105474" name="Rectangle 2"/>
          <p:cNvSpPr>
            <a:spLocks noGrp="1" noRot="1" noChangeAspect="1" noChangeArrowheads="1" noTextEdit="1"/>
          </p:cNvSpPr>
          <p:nvPr>
            <p:ph type="sldImg"/>
          </p:nvPr>
        </p:nvSpPr>
        <p:spPr>
          <a:xfrm>
            <a:off x="384175" y="687388"/>
            <a:ext cx="6091238" cy="3427412"/>
          </a:xfrm>
          <a:ln/>
        </p:spPr>
      </p:sp>
      <p:sp>
        <p:nvSpPr>
          <p:cNvPr id="105475" name="Rectangle 3"/>
          <p:cNvSpPr>
            <a:spLocks noGrp="1" noChangeArrowheads="1"/>
          </p:cNvSpPr>
          <p:nvPr>
            <p:ph type="body" idx="1"/>
          </p:nvPr>
        </p:nvSpPr>
        <p:spPr>
          <a:xfrm>
            <a:off x="685495" y="4341522"/>
            <a:ext cx="5487013" cy="4114587"/>
          </a:xfrm>
        </p:spPr>
        <p:txBody>
          <a:bodyPr/>
          <a:lstStyle/>
          <a:p>
            <a:endParaRPr lang="zh-TW" altLang="zh-TW"/>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4C10D93-F828-4753-B4C4-690C011F6B34}" type="slidenum">
              <a:rPr lang="en-US" altLang="zh-TW">
                <a:solidFill>
                  <a:prstClr val="black"/>
                </a:solidFill>
              </a:rPr>
              <a:pPr/>
              <a:t>42</a:t>
            </a:fld>
            <a:endParaRPr lang="en-US" altLang="zh-TW">
              <a:solidFill>
                <a:prstClr val="black"/>
              </a:solidFill>
            </a:endParaRPr>
          </a:p>
        </p:txBody>
      </p:sp>
      <p:sp>
        <p:nvSpPr>
          <p:cNvPr id="187394" name="Rectangle 2"/>
          <p:cNvSpPr>
            <a:spLocks noGrp="1" noRot="1" noChangeAspect="1" noChangeArrowheads="1" noTextEdit="1"/>
          </p:cNvSpPr>
          <p:nvPr>
            <p:ph type="sldImg"/>
          </p:nvPr>
        </p:nvSpPr>
        <p:spPr>
          <a:xfrm>
            <a:off x="384175" y="687388"/>
            <a:ext cx="6091238" cy="3427412"/>
          </a:xfrm>
          <a:ln/>
        </p:spPr>
      </p:sp>
      <p:sp>
        <p:nvSpPr>
          <p:cNvPr id="187395" name="Rectangle 3"/>
          <p:cNvSpPr>
            <a:spLocks noGrp="1" noChangeArrowheads="1"/>
          </p:cNvSpPr>
          <p:nvPr>
            <p:ph type="body" idx="1"/>
          </p:nvPr>
        </p:nvSpPr>
        <p:spPr>
          <a:xfrm>
            <a:off x="685495" y="4341522"/>
            <a:ext cx="5487013" cy="4114587"/>
          </a:xfrm>
        </p:spPr>
        <p:txBody>
          <a:bodyPr/>
          <a:lstStyle/>
          <a:p>
            <a:endParaRPr lang="zh-TW" altLang="zh-TW"/>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A1F9D27-FA2E-4D2F-A43C-31A256A4E733}" type="slidenum">
              <a:rPr lang="en-US" altLang="zh-TW">
                <a:solidFill>
                  <a:prstClr val="black"/>
                </a:solidFill>
              </a:rPr>
              <a:pPr/>
              <a:t>6</a:t>
            </a:fld>
            <a:endParaRPr lang="en-US" altLang="zh-TW">
              <a:solidFill>
                <a:prstClr val="black"/>
              </a:solidFill>
            </a:endParaRPr>
          </a:p>
        </p:txBody>
      </p:sp>
      <p:sp>
        <p:nvSpPr>
          <p:cNvPr id="107522" name="Rectangle 2"/>
          <p:cNvSpPr>
            <a:spLocks noGrp="1" noRot="1" noChangeAspect="1" noChangeArrowheads="1" noTextEdit="1"/>
          </p:cNvSpPr>
          <p:nvPr>
            <p:ph type="sldImg"/>
          </p:nvPr>
        </p:nvSpPr>
        <p:spPr>
          <a:xfrm>
            <a:off x="384175" y="687388"/>
            <a:ext cx="6091238" cy="3427412"/>
          </a:xfrm>
          <a:ln/>
        </p:spPr>
      </p:sp>
      <p:sp>
        <p:nvSpPr>
          <p:cNvPr id="107523" name="Rectangle 3"/>
          <p:cNvSpPr>
            <a:spLocks noGrp="1" noChangeArrowheads="1"/>
          </p:cNvSpPr>
          <p:nvPr>
            <p:ph type="body" idx="1"/>
          </p:nvPr>
        </p:nvSpPr>
        <p:spPr>
          <a:xfrm>
            <a:off x="685495" y="4341522"/>
            <a:ext cx="5487013" cy="4114587"/>
          </a:xfrm>
        </p:spPr>
        <p:txBody>
          <a:bodyPr/>
          <a:lstStyle/>
          <a:p>
            <a:endParaRPr lang="zh-TW" altLang="zh-TW"/>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A719B21-6DC2-4363-9300-8D5B2049C52B}" type="slidenum">
              <a:rPr lang="en-US" altLang="zh-TW">
                <a:solidFill>
                  <a:prstClr val="black"/>
                </a:solidFill>
              </a:rPr>
              <a:pPr/>
              <a:t>7</a:t>
            </a:fld>
            <a:endParaRPr lang="en-US" altLang="zh-TW">
              <a:solidFill>
                <a:prstClr val="black"/>
              </a:solidFill>
            </a:endParaRPr>
          </a:p>
        </p:txBody>
      </p:sp>
      <p:sp>
        <p:nvSpPr>
          <p:cNvPr id="109570" name="Rectangle 2"/>
          <p:cNvSpPr>
            <a:spLocks noGrp="1" noRot="1" noChangeAspect="1" noChangeArrowheads="1" noTextEdit="1"/>
          </p:cNvSpPr>
          <p:nvPr>
            <p:ph type="sldImg"/>
          </p:nvPr>
        </p:nvSpPr>
        <p:spPr>
          <a:xfrm>
            <a:off x="384175" y="687388"/>
            <a:ext cx="6091238" cy="3427412"/>
          </a:xfrm>
          <a:ln/>
        </p:spPr>
      </p:sp>
      <p:sp>
        <p:nvSpPr>
          <p:cNvPr id="109571" name="Rectangle 3"/>
          <p:cNvSpPr>
            <a:spLocks noGrp="1" noChangeArrowheads="1"/>
          </p:cNvSpPr>
          <p:nvPr>
            <p:ph type="body" idx="1"/>
          </p:nvPr>
        </p:nvSpPr>
        <p:spPr>
          <a:xfrm>
            <a:off x="685495" y="4341522"/>
            <a:ext cx="5487013" cy="4114587"/>
          </a:xfrm>
        </p:spPr>
        <p:txBody>
          <a:bodyPr/>
          <a:lstStyle/>
          <a:p>
            <a:endParaRPr lang="zh-TW" altLang="zh-TW"/>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6B57B8E-9EE5-4E5D-BAAD-89A2887ABB34}" type="slidenum">
              <a:rPr lang="en-US" altLang="zh-TW">
                <a:solidFill>
                  <a:prstClr val="black"/>
                </a:solidFill>
              </a:rPr>
              <a:pPr/>
              <a:t>9</a:t>
            </a:fld>
            <a:endParaRPr lang="en-US" altLang="zh-TW">
              <a:solidFill>
                <a:prstClr val="black"/>
              </a:solidFill>
            </a:endParaRPr>
          </a:p>
        </p:txBody>
      </p:sp>
      <p:sp>
        <p:nvSpPr>
          <p:cNvPr id="111618" name="Rectangle 2"/>
          <p:cNvSpPr>
            <a:spLocks noGrp="1" noRot="1" noChangeAspect="1" noChangeArrowheads="1" noTextEdit="1"/>
          </p:cNvSpPr>
          <p:nvPr>
            <p:ph type="sldImg"/>
          </p:nvPr>
        </p:nvSpPr>
        <p:spPr>
          <a:xfrm>
            <a:off x="384175" y="687388"/>
            <a:ext cx="6091238" cy="3427412"/>
          </a:xfrm>
          <a:ln/>
        </p:spPr>
      </p:sp>
      <p:sp>
        <p:nvSpPr>
          <p:cNvPr id="111619" name="Rectangle 3"/>
          <p:cNvSpPr>
            <a:spLocks noGrp="1" noChangeArrowheads="1"/>
          </p:cNvSpPr>
          <p:nvPr>
            <p:ph type="body" idx="1"/>
          </p:nvPr>
        </p:nvSpPr>
        <p:spPr>
          <a:xfrm>
            <a:off x="685495" y="4341522"/>
            <a:ext cx="5487013" cy="4114587"/>
          </a:xfrm>
        </p:spPr>
        <p:txBody>
          <a:bodyPr/>
          <a:lstStyle/>
          <a:p>
            <a:endParaRPr lang="zh-TW" altLang="zh-TW"/>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3932530-5FC3-4F6F-AC15-D26E0BF8466C}" type="slidenum">
              <a:rPr lang="en-US" altLang="zh-TW">
                <a:solidFill>
                  <a:prstClr val="black"/>
                </a:solidFill>
              </a:rPr>
              <a:pPr/>
              <a:t>10</a:t>
            </a:fld>
            <a:endParaRPr lang="en-US" altLang="zh-TW">
              <a:solidFill>
                <a:prstClr val="black"/>
              </a:solidFill>
            </a:endParaRPr>
          </a:p>
        </p:txBody>
      </p:sp>
      <p:sp>
        <p:nvSpPr>
          <p:cNvPr id="115714" name="Rectangle 2"/>
          <p:cNvSpPr>
            <a:spLocks noGrp="1" noRot="1" noChangeAspect="1" noChangeArrowheads="1" noTextEdit="1"/>
          </p:cNvSpPr>
          <p:nvPr>
            <p:ph type="sldImg"/>
          </p:nvPr>
        </p:nvSpPr>
        <p:spPr>
          <a:xfrm>
            <a:off x="384175" y="687388"/>
            <a:ext cx="6091238" cy="3427412"/>
          </a:xfrm>
          <a:ln/>
        </p:spPr>
      </p:sp>
      <p:sp>
        <p:nvSpPr>
          <p:cNvPr id="115715" name="Rectangle 3"/>
          <p:cNvSpPr>
            <a:spLocks noGrp="1" noChangeArrowheads="1"/>
          </p:cNvSpPr>
          <p:nvPr>
            <p:ph type="body" idx="1"/>
          </p:nvPr>
        </p:nvSpPr>
        <p:spPr>
          <a:xfrm>
            <a:off x="685495" y="4341522"/>
            <a:ext cx="5487013" cy="4114587"/>
          </a:xfrm>
        </p:spPr>
        <p:txBody>
          <a:bodyPr/>
          <a:lstStyle/>
          <a:p>
            <a:endParaRPr lang="zh-TW" altLang="zh-TW"/>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3C50186-00CE-43C6-AE57-98A1B2F0D3DF}" type="slidenum">
              <a:rPr lang="en-US" altLang="zh-TW">
                <a:solidFill>
                  <a:prstClr val="black"/>
                </a:solidFill>
              </a:rPr>
              <a:pPr/>
              <a:t>11</a:t>
            </a:fld>
            <a:endParaRPr lang="en-US" altLang="zh-TW">
              <a:solidFill>
                <a:prstClr val="black"/>
              </a:solidFill>
            </a:endParaRPr>
          </a:p>
        </p:txBody>
      </p:sp>
      <p:sp>
        <p:nvSpPr>
          <p:cNvPr id="123906" name="Rectangle 2"/>
          <p:cNvSpPr>
            <a:spLocks noGrp="1" noRot="1" noChangeAspect="1" noChangeArrowheads="1" noTextEdit="1"/>
          </p:cNvSpPr>
          <p:nvPr>
            <p:ph type="sldImg"/>
          </p:nvPr>
        </p:nvSpPr>
        <p:spPr>
          <a:xfrm>
            <a:off x="384175" y="687388"/>
            <a:ext cx="6091238" cy="3427412"/>
          </a:xfrm>
          <a:ln/>
        </p:spPr>
      </p:sp>
      <p:sp>
        <p:nvSpPr>
          <p:cNvPr id="123907" name="Rectangle 3"/>
          <p:cNvSpPr>
            <a:spLocks noGrp="1" noChangeArrowheads="1"/>
          </p:cNvSpPr>
          <p:nvPr>
            <p:ph type="body" idx="1"/>
          </p:nvPr>
        </p:nvSpPr>
        <p:spPr>
          <a:xfrm>
            <a:off x="685495" y="4341522"/>
            <a:ext cx="5487013" cy="4114587"/>
          </a:xfrm>
        </p:spPr>
        <p:txBody>
          <a:bodyPr/>
          <a:lstStyle/>
          <a:p>
            <a:endParaRPr lang="zh-TW" altLang="zh-TW"/>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914282" y="2130920"/>
            <a:ext cx="10361851" cy="1470366"/>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828562" y="3887101"/>
            <a:ext cx="8533290" cy="1753005"/>
          </a:xfrm>
        </p:spPr>
        <p:txBody>
          <a:bodyPr/>
          <a:lstStyle>
            <a:lvl1pPr marL="0" indent="0" algn="ctr">
              <a:buNone/>
              <a:defRPr>
                <a:solidFill>
                  <a:schemeClr val="tx1">
                    <a:tint val="75000"/>
                  </a:schemeClr>
                </a:solidFill>
              </a:defRPr>
            </a:lvl1pPr>
            <a:lvl2pPr marL="609537" indent="0" algn="ctr">
              <a:buNone/>
              <a:defRPr>
                <a:solidFill>
                  <a:schemeClr val="tx1">
                    <a:tint val="75000"/>
                  </a:schemeClr>
                </a:solidFill>
              </a:defRPr>
            </a:lvl2pPr>
            <a:lvl3pPr marL="1219074" indent="0" algn="ctr">
              <a:buNone/>
              <a:defRPr>
                <a:solidFill>
                  <a:schemeClr val="tx1">
                    <a:tint val="75000"/>
                  </a:schemeClr>
                </a:solidFill>
              </a:defRPr>
            </a:lvl3pPr>
            <a:lvl4pPr marL="1828611" indent="0" algn="ctr">
              <a:buNone/>
              <a:defRPr>
                <a:solidFill>
                  <a:schemeClr val="tx1">
                    <a:tint val="75000"/>
                  </a:schemeClr>
                </a:solidFill>
              </a:defRPr>
            </a:lvl4pPr>
            <a:lvl5pPr marL="2438148" indent="0" algn="ctr">
              <a:buNone/>
              <a:defRPr>
                <a:solidFill>
                  <a:schemeClr val="tx1">
                    <a:tint val="75000"/>
                  </a:schemeClr>
                </a:solidFill>
              </a:defRPr>
            </a:lvl5pPr>
            <a:lvl6pPr marL="3047685" indent="0" algn="ctr">
              <a:buNone/>
              <a:defRPr>
                <a:solidFill>
                  <a:schemeClr val="tx1">
                    <a:tint val="75000"/>
                  </a:schemeClr>
                </a:solidFill>
              </a:defRPr>
            </a:lvl6pPr>
            <a:lvl7pPr marL="3657222" indent="0" algn="ctr">
              <a:buNone/>
              <a:defRPr>
                <a:solidFill>
                  <a:schemeClr val="tx1">
                    <a:tint val="75000"/>
                  </a:schemeClr>
                </a:solidFill>
              </a:defRPr>
            </a:lvl7pPr>
            <a:lvl8pPr marL="4266758" indent="0" algn="ctr">
              <a:buNone/>
              <a:defRPr>
                <a:solidFill>
                  <a:schemeClr val="tx1">
                    <a:tint val="75000"/>
                  </a:schemeClr>
                </a:solidFill>
              </a:defRPr>
            </a:lvl8pPr>
            <a:lvl9pPr marL="4876296"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5BBEAD13-0566-4C6C-97E7-55F17F24B09F}" type="datetimeFigureOut">
              <a:rPr lang="zh-TW" altLang="en-US" smtClean="0"/>
              <a:t>2015/10/28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DA0BB7-265A-403C-9275-D587AB510EDC}" type="slidenum">
              <a:rPr lang="zh-TW" altLang="en-US" smtClean="0"/>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5BBEAD13-0566-4C6C-97E7-55F17F24B09F}" type="datetimeFigureOut">
              <a:rPr lang="zh-TW" altLang="en-US" smtClean="0"/>
              <a:t>2015/10/28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DA0BB7-265A-403C-9275-D587AB510EDC}" type="slidenum">
              <a:rPr lang="zh-TW" altLang="en-US" smtClean="0"/>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838050" y="274703"/>
            <a:ext cx="2742843" cy="5852880"/>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609521" y="274703"/>
            <a:ext cx="8025356" cy="5852880"/>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5BBEAD13-0566-4C6C-97E7-55F17F24B09F}" type="datetimeFigureOut">
              <a:rPr lang="zh-TW" altLang="en-US" smtClean="0"/>
              <a:t>2015/10/28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DA0BB7-265A-403C-9275-D587AB510EDC}" type="slidenum">
              <a:rPr lang="zh-TW" altLang="en-US" smtClean="0"/>
              <a:t>‹#›</a:t>
            </a:fld>
            <a:endParaRPr lang="zh-TW"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grpSp>
        <p:nvGrpSpPr>
          <p:cNvPr id="2" name="Group 2"/>
          <p:cNvGrpSpPr>
            <a:grpSpLocks/>
          </p:cNvGrpSpPr>
          <p:nvPr/>
        </p:nvGrpSpPr>
        <p:grpSpPr bwMode="auto">
          <a:xfrm>
            <a:off x="1" y="0"/>
            <a:ext cx="12190413" cy="6859588"/>
            <a:chOff x="0" y="0"/>
            <a:chExt cx="5760" cy="4320"/>
          </a:xfrm>
        </p:grpSpPr>
        <p:sp>
          <p:nvSpPr>
            <p:cNvPr id="97283"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fontAlgn="base">
                <a:spcBef>
                  <a:spcPct val="0"/>
                </a:spcBef>
                <a:spcAft>
                  <a:spcPct val="0"/>
                </a:spcAft>
              </a:pPr>
              <a:endParaRPr lang="zh-TW" altLang="zh-TW" sz="3200" smtClean="0">
                <a:solidFill>
                  <a:srgbClr val="000000"/>
                </a:solidFill>
                <a:latin typeface="Times New Roman" pitchFamily="18" charset="0"/>
              </a:endParaRPr>
            </a:p>
          </p:txBody>
        </p:sp>
        <p:sp>
          <p:nvSpPr>
            <p:cNvPr id="97284" name="Rectangle 4"/>
            <p:cNvSpPr>
              <a:spLocks noChangeArrowheads="1"/>
            </p:cNvSpPr>
            <p:nvPr/>
          </p:nvSpPr>
          <p:spPr bwMode="hidden">
            <a:xfrm>
              <a:off x="1081" y="1065"/>
              <a:ext cx="4679" cy="1596"/>
            </a:xfrm>
            <a:prstGeom prst="rect">
              <a:avLst/>
            </a:prstGeom>
            <a:solidFill>
              <a:schemeClr val="bg2"/>
            </a:solidFill>
            <a:ln w="9525">
              <a:noFill/>
              <a:miter lim="800000"/>
              <a:headEnd/>
              <a:tailEnd/>
            </a:ln>
          </p:spPr>
          <p:txBody>
            <a:bodyPr/>
            <a:lstStyle/>
            <a:p>
              <a:pPr fontAlgn="base">
                <a:spcBef>
                  <a:spcPct val="0"/>
                </a:spcBef>
                <a:spcAft>
                  <a:spcPct val="0"/>
                </a:spcAft>
              </a:pPr>
              <a:endParaRPr lang="zh-TW" altLang="zh-TW" sz="3200" smtClean="0">
                <a:solidFill>
                  <a:srgbClr val="000000"/>
                </a:solidFill>
                <a:latin typeface="Times New Roman" pitchFamily="18" charset="0"/>
              </a:endParaRPr>
            </a:p>
          </p:txBody>
        </p:sp>
        <p:grpSp>
          <p:nvGrpSpPr>
            <p:cNvPr id="3" name="Group 5"/>
            <p:cNvGrpSpPr>
              <a:grpSpLocks/>
            </p:cNvGrpSpPr>
            <p:nvPr/>
          </p:nvGrpSpPr>
          <p:grpSpPr bwMode="auto">
            <a:xfrm>
              <a:off x="0" y="672"/>
              <a:ext cx="1806" cy="1989"/>
              <a:chOff x="0" y="672"/>
              <a:chExt cx="1806" cy="1989"/>
            </a:xfrm>
          </p:grpSpPr>
          <p:sp>
            <p:nvSpPr>
              <p:cNvPr id="97286" name="Rectangle 6"/>
              <p:cNvSpPr>
                <a:spLocks noChangeArrowheads="1"/>
              </p:cNvSpPr>
              <p:nvPr userDrawn="1"/>
            </p:nvSpPr>
            <p:spPr bwMode="auto">
              <a:xfrm>
                <a:off x="361" y="2257"/>
                <a:ext cx="363" cy="404"/>
              </a:xfrm>
              <a:prstGeom prst="rect">
                <a:avLst/>
              </a:prstGeom>
              <a:solidFill>
                <a:schemeClr val="accent2"/>
              </a:solidFill>
              <a:ln w="9525">
                <a:noFill/>
                <a:miter lim="800000"/>
                <a:headEnd/>
                <a:tailEnd/>
              </a:ln>
            </p:spPr>
            <p:txBody>
              <a:bodyPr/>
              <a:lstStyle/>
              <a:p>
                <a:pPr fontAlgn="base">
                  <a:spcBef>
                    <a:spcPct val="0"/>
                  </a:spcBef>
                  <a:spcAft>
                    <a:spcPct val="0"/>
                  </a:spcAft>
                </a:pPr>
                <a:endParaRPr lang="zh-TW" altLang="zh-TW" sz="3200" smtClean="0">
                  <a:solidFill>
                    <a:srgbClr val="000000"/>
                  </a:solidFill>
                  <a:latin typeface="Times New Roman" pitchFamily="18" charset="0"/>
                </a:endParaRPr>
              </a:p>
            </p:txBody>
          </p:sp>
          <p:sp>
            <p:nvSpPr>
              <p:cNvPr id="97287" name="Rectangle 7"/>
              <p:cNvSpPr>
                <a:spLocks noChangeArrowheads="1"/>
              </p:cNvSpPr>
              <p:nvPr userDrawn="1"/>
            </p:nvSpPr>
            <p:spPr bwMode="auto">
              <a:xfrm>
                <a:off x="1081" y="1065"/>
                <a:ext cx="362" cy="405"/>
              </a:xfrm>
              <a:prstGeom prst="rect">
                <a:avLst/>
              </a:prstGeom>
              <a:solidFill>
                <a:schemeClr val="folHlink"/>
              </a:solidFill>
              <a:ln w="9525">
                <a:noFill/>
                <a:miter lim="800000"/>
                <a:headEnd/>
                <a:tailEnd/>
              </a:ln>
            </p:spPr>
            <p:txBody>
              <a:bodyPr/>
              <a:lstStyle/>
              <a:p>
                <a:pPr fontAlgn="base">
                  <a:spcBef>
                    <a:spcPct val="0"/>
                  </a:spcBef>
                  <a:spcAft>
                    <a:spcPct val="0"/>
                  </a:spcAft>
                </a:pPr>
                <a:endParaRPr lang="zh-TW" altLang="zh-TW" sz="3200" smtClean="0">
                  <a:solidFill>
                    <a:srgbClr val="000000"/>
                  </a:solidFill>
                  <a:latin typeface="Times New Roman" pitchFamily="18" charset="0"/>
                </a:endParaRPr>
              </a:p>
            </p:txBody>
          </p:sp>
          <p:sp>
            <p:nvSpPr>
              <p:cNvPr id="97288" name="Rectangle 8"/>
              <p:cNvSpPr>
                <a:spLocks noChangeArrowheads="1"/>
              </p:cNvSpPr>
              <p:nvPr userDrawn="1"/>
            </p:nvSpPr>
            <p:spPr bwMode="auto">
              <a:xfrm>
                <a:off x="1437" y="672"/>
                <a:ext cx="369" cy="400"/>
              </a:xfrm>
              <a:prstGeom prst="rect">
                <a:avLst/>
              </a:prstGeom>
              <a:solidFill>
                <a:schemeClr val="folHlink"/>
              </a:solidFill>
              <a:ln w="9525">
                <a:noFill/>
                <a:miter lim="800000"/>
                <a:headEnd/>
                <a:tailEnd/>
              </a:ln>
            </p:spPr>
            <p:txBody>
              <a:bodyPr/>
              <a:lstStyle/>
              <a:p>
                <a:pPr fontAlgn="base">
                  <a:spcBef>
                    <a:spcPct val="0"/>
                  </a:spcBef>
                  <a:spcAft>
                    <a:spcPct val="0"/>
                  </a:spcAft>
                </a:pPr>
                <a:endParaRPr lang="zh-TW" altLang="zh-TW" sz="3200" smtClean="0">
                  <a:solidFill>
                    <a:srgbClr val="000000"/>
                  </a:solidFill>
                  <a:latin typeface="Times New Roman" pitchFamily="18" charset="0"/>
                </a:endParaRPr>
              </a:p>
            </p:txBody>
          </p:sp>
          <p:sp>
            <p:nvSpPr>
              <p:cNvPr id="97289" name="Rectangle 9"/>
              <p:cNvSpPr>
                <a:spLocks noChangeArrowheads="1"/>
              </p:cNvSpPr>
              <p:nvPr userDrawn="1"/>
            </p:nvSpPr>
            <p:spPr bwMode="auto">
              <a:xfrm>
                <a:off x="719" y="2257"/>
                <a:ext cx="368" cy="404"/>
              </a:xfrm>
              <a:prstGeom prst="rect">
                <a:avLst/>
              </a:prstGeom>
              <a:solidFill>
                <a:schemeClr val="bg2"/>
              </a:solidFill>
              <a:ln w="9525">
                <a:noFill/>
                <a:miter lim="800000"/>
                <a:headEnd/>
                <a:tailEnd/>
              </a:ln>
            </p:spPr>
            <p:txBody>
              <a:bodyPr/>
              <a:lstStyle/>
              <a:p>
                <a:pPr fontAlgn="base">
                  <a:spcBef>
                    <a:spcPct val="0"/>
                  </a:spcBef>
                  <a:spcAft>
                    <a:spcPct val="0"/>
                  </a:spcAft>
                </a:pPr>
                <a:endParaRPr lang="zh-TW" altLang="zh-TW" sz="3200" smtClean="0">
                  <a:solidFill>
                    <a:srgbClr val="000000"/>
                  </a:solidFill>
                  <a:latin typeface="Times New Roman" pitchFamily="18" charset="0"/>
                </a:endParaRPr>
              </a:p>
            </p:txBody>
          </p:sp>
          <p:sp>
            <p:nvSpPr>
              <p:cNvPr id="97290" name="Rectangle 10"/>
              <p:cNvSpPr>
                <a:spLocks noChangeArrowheads="1"/>
              </p:cNvSpPr>
              <p:nvPr userDrawn="1"/>
            </p:nvSpPr>
            <p:spPr bwMode="auto">
              <a:xfrm>
                <a:off x="1437" y="1065"/>
                <a:ext cx="369" cy="405"/>
              </a:xfrm>
              <a:prstGeom prst="rect">
                <a:avLst/>
              </a:prstGeom>
              <a:solidFill>
                <a:schemeClr val="accent2"/>
              </a:solidFill>
              <a:ln w="9525">
                <a:noFill/>
                <a:miter lim="800000"/>
                <a:headEnd/>
                <a:tailEnd/>
              </a:ln>
            </p:spPr>
            <p:txBody>
              <a:bodyPr/>
              <a:lstStyle/>
              <a:p>
                <a:pPr fontAlgn="base">
                  <a:spcBef>
                    <a:spcPct val="0"/>
                  </a:spcBef>
                  <a:spcAft>
                    <a:spcPct val="0"/>
                  </a:spcAft>
                </a:pPr>
                <a:endParaRPr lang="zh-TW" altLang="zh-TW" sz="3200" smtClean="0">
                  <a:solidFill>
                    <a:srgbClr val="000000"/>
                  </a:solidFill>
                  <a:latin typeface="Times New Roman" pitchFamily="18" charset="0"/>
                </a:endParaRPr>
              </a:p>
            </p:txBody>
          </p:sp>
          <p:sp>
            <p:nvSpPr>
              <p:cNvPr id="97291" name="Rectangle 11"/>
              <p:cNvSpPr>
                <a:spLocks noChangeArrowheads="1"/>
              </p:cNvSpPr>
              <p:nvPr userDrawn="1"/>
            </p:nvSpPr>
            <p:spPr bwMode="auto">
              <a:xfrm>
                <a:off x="719" y="1464"/>
                <a:ext cx="368" cy="399"/>
              </a:xfrm>
              <a:prstGeom prst="rect">
                <a:avLst/>
              </a:prstGeom>
              <a:solidFill>
                <a:schemeClr val="folHlink"/>
              </a:solidFill>
              <a:ln w="9525">
                <a:noFill/>
                <a:miter lim="800000"/>
                <a:headEnd/>
                <a:tailEnd/>
              </a:ln>
            </p:spPr>
            <p:txBody>
              <a:bodyPr/>
              <a:lstStyle/>
              <a:p>
                <a:pPr fontAlgn="base">
                  <a:spcBef>
                    <a:spcPct val="0"/>
                  </a:spcBef>
                  <a:spcAft>
                    <a:spcPct val="0"/>
                  </a:spcAft>
                </a:pPr>
                <a:endParaRPr lang="zh-TW" altLang="zh-TW" sz="3200" smtClean="0">
                  <a:solidFill>
                    <a:srgbClr val="000000"/>
                  </a:solidFill>
                  <a:latin typeface="Times New Roman" pitchFamily="18" charset="0"/>
                </a:endParaRPr>
              </a:p>
            </p:txBody>
          </p:sp>
          <p:sp>
            <p:nvSpPr>
              <p:cNvPr id="97292" name="Rectangle 12"/>
              <p:cNvSpPr>
                <a:spLocks noChangeArrowheads="1"/>
              </p:cNvSpPr>
              <p:nvPr userDrawn="1"/>
            </p:nvSpPr>
            <p:spPr bwMode="auto">
              <a:xfrm>
                <a:off x="0" y="1464"/>
                <a:ext cx="367" cy="399"/>
              </a:xfrm>
              <a:prstGeom prst="rect">
                <a:avLst/>
              </a:prstGeom>
              <a:solidFill>
                <a:schemeClr val="bg2"/>
              </a:solidFill>
              <a:ln w="9525">
                <a:noFill/>
                <a:miter lim="800000"/>
                <a:headEnd/>
                <a:tailEnd/>
              </a:ln>
            </p:spPr>
            <p:txBody>
              <a:bodyPr/>
              <a:lstStyle/>
              <a:p>
                <a:pPr fontAlgn="base">
                  <a:spcBef>
                    <a:spcPct val="0"/>
                  </a:spcBef>
                  <a:spcAft>
                    <a:spcPct val="0"/>
                  </a:spcAft>
                </a:pPr>
                <a:endParaRPr lang="zh-TW" altLang="zh-TW" sz="3200" smtClean="0">
                  <a:solidFill>
                    <a:srgbClr val="000000"/>
                  </a:solidFill>
                  <a:latin typeface="Times New Roman" pitchFamily="18" charset="0"/>
                </a:endParaRPr>
              </a:p>
            </p:txBody>
          </p:sp>
          <p:sp>
            <p:nvSpPr>
              <p:cNvPr id="97293" name="Rectangle 13"/>
              <p:cNvSpPr>
                <a:spLocks noChangeArrowheads="1"/>
              </p:cNvSpPr>
              <p:nvPr userDrawn="1"/>
            </p:nvSpPr>
            <p:spPr bwMode="auto">
              <a:xfrm>
                <a:off x="1081" y="1464"/>
                <a:ext cx="362" cy="399"/>
              </a:xfrm>
              <a:prstGeom prst="rect">
                <a:avLst/>
              </a:prstGeom>
              <a:solidFill>
                <a:schemeClr val="accent2"/>
              </a:solidFill>
              <a:ln w="9525">
                <a:noFill/>
                <a:miter lim="800000"/>
                <a:headEnd/>
                <a:tailEnd/>
              </a:ln>
            </p:spPr>
            <p:txBody>
              <a:bodyPr/>
              <a:lstStyle/>
              <a:p>
                <a:pPr fontAlgn="base">
                  <a:spcBef>
                    <a:spcPct val="0"/>
                  </a:spcBef>
                  <a:spcAft>
                    <a:spcPct val="0"/>
                  </a:spcAft>
                </a:pPr>
                <a:endParaRPr lang="zh-TW" altLang="zh-TW" sz="3200" smtClean="0">
                  <a:solidFill>
                    <a:srgbClr val="000000"/>
                  </a:solidFill>
                  <a:latin typeface="Times New Roman" pitchFamily="18" charset="0"/>
                </a:endParaRPr>
              </a:p>
            </p:txBody>
          </p:sp>
          <p:sp>
            <p:nvSpPr>
              <p:cNvPr id="97294" name="Rectangle 14"/>
              <p:cNvSpPr>
                <a:spLocks noChangeArrowheads="1"/>
              </p:cNvSpPr>
              <p:nvPr userDrawn="1"/>
            </p:nvSpPr>
            <p:spPr bwMode="auto">
              <a:xfrm>
                <a:off x="361" y="1857"/>
                <a:ext cx="363" cy="406"/>
              </a:xfrm>
              <a:prstGeom prst="rect">
                <a:avLst/>
              </a:prstGeom>
              <a:solidFill>
                <a:schemeClr val="folHlink"/>
              </a:solidFill>
              <a:ln w="9525">
                <a:noFill/>
                <a:miter lim="800000"/>
                <a:headEnd/>
                <a:tailEnd/>
              </a:ln>
            </p:spPr>
            <p:txBody>
              <a:bodyPr/>
              <a:lstStyle/>
              <a:p>
                <a:pPr fontAlgn="base">
                  <a:spcBef>
                    <a:spcPct val="0"/>
                  </a:spcBef>
                  <a:spcAft>
                    <a:spcPct val="0"/>
                  </a:spcAft>
                </a:pPr>
                <a:endParaRPr lang="zh-TW" altLang="zh-TW" sz="3200" smtClean="0">
                  <a:solidFill>
                    <a:srgbClr val="000000"/>
                  </a:solidFill>
                  <a:latin typeface="Times New Roman" pitchFamily="18" charset="0"/>
                </a:endParaRPr>
              </a:p>
            </p:txBody>
          </p:sp>
          <p:sp>
            <p:nvSpPr>
              <p:cNvPr id="97295" name="Rectangle 15"/>
              <p:cNvSpPr>
                <a:spLocks noChangeArrowheads="1"/>
              </p:cNvSpPr>
              <p:nvPr userDrawn="1"/>
            </p:nvSpPr>
            <p:spPr bwMode="auto">
              <a:xfrm>
                <a:off x="719" y="1857"/>
                <a:ext cx="368" cy="406"/>
              </a:xfrm>
              <a:prstGeom prst="rect">
                <a:avLst/>
              </a:prstGeom>
              <a:solidFill>
                <a:schemeClr val="accent2"/>
              </a:solidFill>
              <a:ln w="9525">
                <a:noFill/>
                <a:miter lim="800000"/>
                <a:headEnd/>
                <a:tailEnd/>
              </a:ln>
            </p:spPr>
            <p:txBody>
              <a:bodyPr/>
              <a:lstStyle/>
              <a:p>
                <a:pPr fontAlgn="base">
                  <a:spcBef>
                    <a:spcPct val="0"/>
                  </a:spcBef>
                  <a:spcAft>
                    <a:spcPct val="0"/>
                  </a:spcAft>
                </a:pPr>
                <a:endParaRPr lang="zh-TW" altLang="zh-TW" sz="3200" smtClean="0">
                  <a:solidFill>
                    <a:srgbClr val="000000"/>
                  </a:solidFill>
                  <a:latin typeface="Times New Roman" pitchFamily="18" charset="0"/>
                </a:endParaRPr>
              </a:p>
            </p:txBody>
          </p:sp>
        </p:grpSp>
      </p:grpSp>
      <p:sp>
        <p:nvSpPr>
          <p:cNvPr id="97296" name="Rectangle 16"/>
          <p:cNvSpPr>
            <a:spLocks noGrp="1" noChangeArrowheads="1"/>
          </p:cNvSpPr>
          <p:nvPr>
            <p:ph type="dt" sz="half" idx="2"/>
          </p:nvPr>
        </p:nvSpPr>
        <p:spPr>
          <a:xfrm>
            <a:off x="609521" y="6249847"/>
            <a:ext cx="2844430" cy="457306"/>
          </a:xfrm>
        </p:spPr>
        <p:txBody>
          <a:bodyPr/>
          <a:lstStyle>
            <a:lvl1pPr>
              <a:defRPr/>
            </a:lvl1pPr>
          </a:lstStyle>
          <a:p>
            <a:endParaRPr lang="en-US" altLang="zh-TW">
              <a:solidFill>
                <a:srgbClr val="000000"/>
              </a:solidFill>
            </a:endParaRPr>
          </a:p>
        </p:txBody>
      </p:sp>
      <p:sp>
        <p:nvSpPr>
          <p:cNvPr id="97297" name="Rectangle 17"/>
          <p:cNvSpPr>
            <a:spLocks noGrp="1" noChangeArrowheads="1"/>
          </p:cNvSpPr>
          <p:nvPr>
            <p:ph type="ftr" sz="quarter" idx="3"/>
          </p:nvPr>
        </p:nvSpPr>
        <p:spPr/>
        <p:txBody>
          <a:bodyPr/>
          <a:lstStyle>
            <a:lvl1pPr>
              <a:defRPr/>
            </a:lvl1pPr>
          </a:lstStyle>
          <a:p>
            <a:endParaRPr lang="en-US" altLang="zh-TW">
              <a:solidFill>
                <a:srgbClr val="000000"/>
              </a:solidFill>
            </a:endParaRPr>
          </a:p>
        </p:txBody>
      </p:sp>
      <p:sp>
        <p:nvSpPr>
          <p:cNvPr id="97298" name="Rectangle 18"/>
          <p:cNvSpPr>
            <a:spLocks noGrp="1" noChangeArrowheads="1"/>
          </p:cNvSpPr>
          <p:nvPr>
            <p:ph type="sldNum" sz="quarter" idx="4"/>
          </p:nvPr>
        </p:nvSpPr>
        <p:spPr>
          <a:xfrm>
            <a:off x="9407574" y="6454130"/>
            <a:ext cx="2844430" cy="457306"/>
          </a:xfrm>
        </p:spPr>
        <p:txBody>
          <a:bodyPr/>
          <a:lstStyle>
            <a:lvl1pPr>
              <a:defRPr b="1"/>
            </a:lvl1pPr>
          </a:lstStyle>
          <a:p>
            <a:fld id="{AC8F5073-1FDB-4588-B9F4-0DBCB5E6C994}" type="slidenum">
              <a:rPr lang="en-US" altLang="zh-TW" smtClean="0">
                <a:solidFill>
                  <a:srgbClr val="000000"/>
                </a:solidFill>
              </a:rPr>
              <a:pPr/>
              <a:t>‹#›</a:t>
            </a:fld>
            <a:endParaRPr lang="en-US" altLang="zh-TW" dirty="0">
              <a:solidFill>
                <a:srgbClr val="000000"/>
              </a:solidFill>
            </a:endParaRPr>
          </a:p>
        </p:txBody>
      </p:sp>
      <p:sp>
        <p:nvSpPr>
          <p:cNvPr id="97299" name="Rectangle 19"/>
          <p:cNvSpPr>
            <a:spLocks noGrp="1" noChangeArrowheads="1"/>
          </p:cNvSpPr>
          <p:nvPr>
            <p:ph type="ctrTitle"/>
          </p:nvPr>
        </p:nvSpPr>
        <p:spPr>
          <a:xfrm>
            <a:off x="3961885" y="1829223"/>
            <a:ext cx="8025356" cy="2210312"/>
          </a:xfrm>
        </p:spPr>
        <p:txBody>
          <a:bodyPr/>
          <a:lstStyle>
            <a:lvl1pPr>
              <a:defRPr sz="6700">
                <a:solidFill>
                  <a:srgbClr val="FFFFFF"/>
                </a:solidFill>
              </a:defRPr>
            </a:lvl1pPr>
          </a:lstStyle>
          <a:p>
            <a:r>
              <a:rPr lang="zh-TW" altLang="en-US"/>
              <a:t>按一下以編輯母片標題樣式</a:t>
            </a:r>
          </a:p>
        </p:txBody>
      </p:sp>
      <p:sp>
        <p:nvSpPr>
          <p:cNvPr id="97300" name="Rectangle 20"/>
          <p:cNvSpPr>
            <a:spLocks noGrp="1" noChangeArrowheads="1"/>
          </p:cNvSpPr>
          <p:nvPr>
            <p:ph type="subTitle" idx="1"/>
          </p:nvPr>
        </p:nvSpPr>
        <p:spPr>
          <a:xfrm>
            <a:off x="3961885" y="4268189"/>
            <a:ext cx="8025356" cy="1753005"/>
          </a:xfrm>
        </p:spPr>
        <p:txBody>
          <a:bodyPr/>
          <a:lstStyle>
            <a:lvl1pPr marL="0" indent="0">
              <a:buFont typeface="Wingdings" pitchFamily="2" charset="2"/>
              <a:buNone/>
              <a:defRPr sz="4500"/>
            </a:lvl1pPr>
          </a:lstStyle>
          <a:p>
            <a:r>
              <a:rPr lang="zh-TW" altLang="en-US"/>
              <a:t>按一下以編輯母片副標題樣式</a:t>
            </a:r>
          </a:p>
        </p:txBody>
      </p:sp>
      <p:pic>
        <p:nvPicPr>
          <p:cNvPr id="1026"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695606" y="5988006"/>
            <a:ext cx="2584113" cy="7642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747422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sz="4800"/>
            </a:lvl1pPr>
          </a:lstStyle>
          <a:p>
            <a:r>
              <a:rPr lang="zh-TW" altLang="en-US" dirty="0" smtClean="0"/>
              <a:t>按一下以編輯母片標題樣式</a:t>
            </a:r>
            <a:endParaRPr lang="zh-TW" altLang="en-US" dirty="0"/>
          </a:p>
        </p:txBody>
      </p:sp>
      <p:sp>
        <p:nvSpPr>
          <p:cNvPr id="3" name="內容版面配置區 2"/>
          <p:cNvSpPr>
            <a:spLocks noGrp="1"/>
          </p:cNvSpPr>
          <p:nvPr>
            <p:ph idx="1"/>
          </p:nvPr>
        </p:nvSpPr>
        <p:spPr/>
        <p:txBody>
          <a:bodyPr/>
          <a:lstStyle>
            <a:lvl1pPr>
              <a:defRPr sz="3200"/>
            </a:lvl1pPr>
            <a:lvl2pPr>
              <a:defRPr sz="2700"/>
            </a:lvl2pPr>
            <a:lvl3pPr>
              <a:defRPr sz="2400"/>
            </a:lvl3pPr>
            <a:lvl4pPr>
              <a:defRPr sz="2100"/>
            </a:lvl4pPr>
            <a:lvl5pPr>
              <a:defRPr sz="2100"/>
            </a:lvl5pPr>
          </a:lstStyle>
          <a:p>
            <a:pPr lvl="0"/>
            <a:r>
              <a:rPr lang="zh-TW" altLang="en-US" dirty="0" smtClean="0"/>
              <a:t>按一下以編輯母片文字樣式</a:t>
            </a:r>
          </a:p>
          <a:p>
            <a:pPr lvl="1"/>
            <a:r>
              <a:rPr lang="zh-TW" altLang="en-US" dirty="0" smtClean="0"/>
              <a:t>第二層</a:t>
            </a:r>
          </a:p>
          <a:p>
            <a:pPr lvl="2"/>
            <a:r>
              <a:rPr lang="zh-TW" altLang="en-US" dirty="0" smtClean="0"/>
              <a:t>第三層</a:t>
            </a:r>
          </a:p>
          <a:p>
            <a:pPr lvl="3"/>
            <a:r>
              <a:rPr lang="zh-TW" altLang="en-US" dirty="0" smtClean="0"/>
              <a:t>第四層</a:t>
            </a:r>
          </a:p>
          <a:p>
            <a:pPr lvl="4"/>
            <a:r>
              <a:rPr lang="zh-TW" altLang="en-US" dirty="0" smtClean="0"/>
              <a:t>第五層</a:t>
            </a:r>
            <a:endParaRPr lang="zh-TW" altLang="en-US" dirty="0"/>
          </a:p>
        </p:txBody>
      </p:sp>
      <p:sp>
        <p:nvSpPr>
          <p:cNvPr id="4" name="頁尾版面配置區 3"/>
          <p:cNvSpPr>
            <a:spLocks noGrp="1"/>
          </p:cNvSpPr>
          <p:nvPr>
            <p:ph type="ftr" sz="quarter" idx="10"/>
          </p:nvPr>
        </p:nvSpPr>
        <p:spPr/>
        <p:txBody>
          <a:bodyPr/>
          <a:lstStyle>
            <a:lvl1pPr>
              <a:defRPr/>
            </a:lvl1pPr>
          </a:lstStyle>
          <a:p>
            <a:endParaRPr lang="en-US" altLang="zh-TW">
              <a:solidFill>
                <a:srgbClr val="000000"/>
              </a:solidFill>
            </a:endParaRPr>
          </a:p>
        </p:txBody>
      </p:sp>
      <p:sp>
        <p:nvSpPr>
          <p:cNvPr id="5" name="投影片編號版面配置區 4"/>
          <p:cNvSpPr>
            <a:spLocks noGrp="1"/>
          </p:cNvSpPr>
          <p:nvPr>
            <p:ph type="sldNum" sz="quarter" idx="11"/>
          </p:nvPr>
        </p:nvSpPr>
        <p:spPr>
          <a:xfrm>
            <a:off x="9407574" y="6500880"/>
            <a:ext cx="2844430" cy="457306"/>
          </a:xfrm>
        </p:spPr>
        <p:txBody>
          <a:bodyPr/>
          <a:lstStyle>
            <a:lvl1pPr>
              <a:defRPr/>
            </a:lvl1pPr>
          </a:lstStyle>
          <a:p>
            <a:fld id="{BEE2B9E6-AF92-4D61-B0D0-B9A572BDB49B}" type="slidenum">
              <a:rPr lang="en-US" altLang="zh-TW">
                <a:solidFill>
                  <a:srgbClr val="000000"/>
                </a:solidFill>
              </a:rPr>
              <a:pPr/>
              <a:t>‹#›</a:t>
            </a:fld>
            <a:endParaRPr lang="en-US" altLang="zh-TW">
              <a:solidFill>
                <a:srgbClr val="000000"/>
              </a:solidFill>
            </a:endParaRPr>
          </a:p>
        </p:txBody>
      </p:sp>
      <p:sp>
        <p:nvSpPr>
          <p:cNvPr id="6" name="日期版面配置區 5"/>
          <p:cNvSpPr>
            <a:spLocks noGrp="1"/>
          </p:cNvSpPr>
          <p:nvPr>
            <p:ph type="dt" sz="half" idx="12"/>
          </p:nvPr>
        </p:nvSpPr>
        <p:spPr/>
        <p:txBody>
          <a:bodyPr/>
          <a:lstStyle>
            <a:lvl1pPr>
              <a:defRPr/>
            </a:lvl1pPr>
          </a:lstStyle>
          <a:p>
            <a:endParaRPr lang="en-US" altLang="zh-TW" dirty="0">
              <a:solidFill>
                <a:srgbClr val="000000"/>
              </a:solidFill>
            </a:endParaRPr>
          </a:p>
        </p:txBody>
      </p:sp>
      <p:pic>
        <p:nvPicPr>
          <p:cNvPr id="7"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695606" y="5950074"/>
            <a:ext cx="2584113" cy="7642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27175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962959" y="4407922"/>
            <a:ext cx="10361851" cy="1362390"/>
          </a:xfrm>
        </p:spPr>
        <p:txBody>
          <a:bodyPr anchor="t"/>
          <a:lstStyle>
            <a:lvl1pPr algn="l">
              <a:defRPr sz="5300" b="1" cap="all"/>
            </a:lvl1pPr>
          </a:lstStyle>
          <a:p>
            <a:r>
              <a:rPr lang="zh-TW" altLang="en-US" dirty="0" smtClean="0"/>
              <a:t>按一下以編輯母片標題樣式</a:t>
            </a:r>
            <a:endParaRPr lang="zh-TW" altLang="en-US" dirty="0"/>
          </a:p>
        </p:txBody>
      </p:sp>
      <p:sp>
        <p:nvSpPr>
          <p:cNvPr id="3" name="文字版面配置區 2"/>
          <p:cNvSpPr>
            <a:spLocks noGrp="1"/>
          </p:cNvSpPr>
          <p:nvPr>
            <p:ph type="body" idx="1"/>
          </p:nvPr>
        </p:nvSpPr>
        <p:spPr>
          <a:xfrm>
            <a:off x="962959" y="2907387"/>
            <a:ext cx="10361851" cy="1500534"/>
          </a:xfrm>
        </p:spPr>
        <p:txBody>
          <a:bodyPr anchor="b"/>
          <a:lstStyle>
            <a:lvl1pPr marL="0" indent="0">
              <a:buNone/>
              <a:defRPr sz="2700"/>
            </a:lvl1pPr>
            <a:lvl2pPr marL="609537" indent="0">
              <a:buNone/>
              <a:defRPr sz="2400"/>
            </a:lvl2pPr>
            <a:lvl3pPr marL="1219074" indent="0">
              <a:buNone/>
              <a:defRPr sz="2100"/>
            </a:lvl3pPr>
            <a:lvl4pPr marL="1828611" indent="0">
              <a:buNone/>
              <a:defRPr sz="1900"/>
            </a:lvl4pPr>
            <a:lvl5pPr marL="2438148" indent="0">
              <a:buNone/>
              <a:defRPr sz="1900"/>
            </a:lvl5pPr>
            <a:lvl6pPr marL="3047685" indent="0">
              <a:buNone/>
              <a:defRPr sz="1900"/>
            </a:lvl6pPr>
            <a:lvl7pPr marL="3657222" indent="0">
              <a:buNone/>
              <a:defRPr sz="1900"/>
            </a:lvl7pPr>
            <a:lvl8pPr marL="4266758" indent="0">
              <a:buNone/>
              <a:defRPr sz="1900"/>
            </a:lvl8pPr>
            <a:lvl9pPr marL="4876296" indent="0">
              <a:buNone/>
              <a:defRPr sz="1900"/>
            </a:lvl9pPr>
          </a:lstStyle>
          <a:p>
            <a:pPr lvl="0"/>
            <a:r>
              <a:rPr lang="zh-TW" altLang="en-US" smtClean="0"/>
              <a:t>按一下以編輯母片文字樣式</a:t>
            </a:r>
          </a:p>
        </p:txBody>
      </p:sp>
      <p:sp>
        <p:nvSpPr>
          <p:cNvPr id="4" name="頁尾版面配置區 3"/>
          <p:cNvSpPr>
            <a:spLocks noGrp="1"/>
          </p:cNvSpPr>
          <p:nvPr>
            <p:ph type="ftr" sz="quarter" idx="10"/>
          </p:nvPr>
        </p:nvSpPr>
        <p:spPr/>
        <p:txBody>
          <a:bodyPr/>
          <a:lstStyle>
            <a:lvl1pPr>
              <a:defRPr/>
            </a:lvl1pPr>
          </a:lstStyle>
          <a:p>
            <a:endParaRPr lang="en-US" altLang="zh-TW">
              <a:solidFill>
                <a:srgbClr val="000000"/>
              </a:solidFill>
            </a:endParaRPr>
          </a:p>
        </p:txBody>
      </p:sp>
      <p:sp>
        <p:nvSpPr>
          <p:cNvPr id="5" name="投影片編號版面配置區 4"/>
          <p:cNvSpPr>
            <a:spLocks noGrp="1"/>
          </p:cNvSpPr>
          <p:nvPr>
            <p:ph type="sldNum" sz="quarter" idx="11"/>
          </p:nvPr>
        </p:nvSpPr>
        <p:spPr/>
        <p:txBody>
          <a:bodyPr/>
          <a:lstStyle>
            <a:lvl1pPr>
              <a:defRPr/>
            </a:lvl1pPr>
          </a:lstStyle>
          <a:p>
            <a:fld id="{7EB3F390-D043-49AE-A7E0-6972299E8C54}" type="slidenum">
              <a:rPr lang="en-US" altLang="zh-TW">
                <a:solidFill>
                  <a:srgbClr val="000000"/>
                </a:solidFill>
              </a:rPr>
              <a:pPr/>
              <a:t>‹#›</a:t>
            </a:fld>
            <a:endParaRPr lang="en-US" altLang="zh-TW">
              <a:solidFill>
                <a:srgbClr val="000000"/>
              </a:solidFill>
            </a:endParaRPr>
          </a:p>
        </p:txBody>
      </p:sp>
      <p:sp>
        <p:nvSpPr>
          <p:cNvPr id="6" name="日期版面配置區 5"/>
          <p:cNvSpPr>
            <a:spLocks noGrp="1"/>
          </p:cNvSpPr>
          <p:nvPr>
            <p:ph type="dt" sz="half" idx="12"/>
          </p:nvPr>
        </p:nvSpPr>
        <p:spPr/>
        <p:txBody>
          <a:bodyPr/>
          <a:lstStyle>
            <a:lvl1pPr>
              <a:defRPr/>
            </a:lvl1pPr>
          </a:lstStyle>
          <a:p>
            <a:endParaRPr lang="en-US" altLang="zh-TW">
              <a:solidFill>
                <a:srgbClr val="000000"/>
              </a:solidFill>
            </a:endParaRPr>
          </a:p>
        </p:txBody>
      </p:sp>
      <p:pic>
        <p:nvPicPr>
          <p:cNvPr id="7"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40212" y="6022683"/>
            <a:ext cx="2584113" cy="7642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5267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sz="4800"/>
            </a:lvl1pPr>
          </a:lstStyle>
          <a:p>
            <a:r>
              <a:rPr lang="zh-TW" altLang="en-US" dirty="0" smtClean="0"/>
              <a:t>按一下以編輯母片標題樣式</a:t>
            </a:r>
            <a:endParaRPr lang="zh-TW" altLang="en-US" dirty="0"/>
          </a:p>
        </p:txBody>
      </p:sp>
      <p:sp>
        <p:nvSpPr>
          <p:cNvPr id="3" name="內容版面配置區 2"/>
          <p:cNvSpPr>
            <a:spLocks noGrp="1"/>
          </p:cNvSpPr>
          <p:nvPr>
            <p:ph sz="half" idx="1"/>
          </p:nvPr>
        </p:nvSpPr>
        <p:spPr>
          <a:xfrm>
            <a:off x="609521" y="1981659"/>
            <a:ext cx="5384099" cy="3887100"/>
          </a:xfrm>
        </p:spPr>
        <p:txBody>
          <a:bodyPr/>
          <a:lstStyle>
            <a:lvl1pPr>
              <a:defRPr sz="32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zh-TW" altLang="en-US" dirty="0" smtClean="0"/>
              <a:t>按一下以編輯母片文字樣式</a:t>
            </a:r>
          </a:p>
          <a:p>
            <a:pPr lvl="1"/>
            <a:r>
              <a:rPr lang="zh-TW" altLang="en-US" dirty="0" smtClean="0"/>
              <a:t>第二層</a:t>
            </a:r>
          </a:p>
          <a:p>
            <a:pPr lvl="2"/>
            <a:r>
              <a:rPr lang="zh-TW" altLang="en-US" dirty="0" smtClean="0"/>
              <a:t>第三層</a:t>
            </a:r>
          </a:p>
          <a:p>
            <a:pPr lvl="3"/>
            <a:r>
              <a:rPr lang="zh-TW" altLang="en-US" dirty="0" smtClean="0"/>
              <a:t>第四層</a:t>
            </a:r>
          </a:p>
          <a:p>
            <a:pPr lvl="4"/>
            <a:r>
              <a:rPr lang="zh-TW" altLang="en-US" dirty="0" smtClean="0"/>
              <a:t>第五層</a:t>
            </a:r>
            <a:endParaRPr lang="zh-TW" altLang="en-US" dirty="0"/>
          </a:p>
        </p:txBody>
      </p:sp>
      <p:sp>
        <p:nvSpPr>
          <p:cNvPr id="4" name="內容版面配置區 3"/>
          <p:cNvSpPr>
            <a:spLocks noGrp="1"/>
          </p:cNvSpPr>
          <p:nvPr>
            <p:ph sz="half" idx="2"/>
          </p:nvPr>
        </p:nvSpPr>
        <p:spPr>
          <a:xfrm>
            <a:off x="6196793" y="1981659"/>
            <a:ext cx="5384099" cy="3887100"/>
          </a:xfrm>
        </p:spPr>
        <p:txBody>
          <a:bodyPr/>
          <a:lstStyle>
            <a:lvl1pPr>
              <a:defRPr sz="32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zh-TW" altLang="en-US" dirty="0" smtClean="0"/>
              <a:t>按一下以編輯母片文字樣式</a:t>
            </a:r>
          </a:p>
          <a:p>
            <a:pPr lvl="1"/>
            <a:r>
              <a:rPr lang="zh-TW" altLang="en-US" dirty="0" smtClean="0"/>
              <a:t>第二層</a:t>
            </a:r>
          </a:p>
          <a:p>
            <a:pPr lvl="2"/>
            <a:r>
              <a:rPr lang="zh-TW" altLang="en-US" dirty="0" smtClean="0"/>
              <a:t>第三層</a:t>
            </a:r>
          </a:p>
          <a:p>
            <a:pPr lvl="3"/>
            <a:r>
              <a:rPr lang="zh-TW" altLang="en-US" dirty="0" smtClean="0"/>
              <a:t>第四層</a:t>
            </a:r>
          </a:p>
          <a:p>
            <a:pPr lvl="4"/>
            <a:r>
              <a:rPr lang="zh-TW" altLang="en-US" dirty="0" smtClean="0"/>
              <a:t>第五層</a:t>
            </a:r>
            <a:endParaRPr lang="zh-TW" altLang="en-US" dirty="0"/>
          </a:p>
        </p:txBody>
      </p:sp>
      <p:sp>
        <p:nvSpPr>
          <p:cNvPr id="5" name="頁尾版面配置區 4"/>
          <p:cNvSpPr>
            <a:spLocks noGrp="1"/>
          </p:cNvSpPr>
          <p:nvPr>
            <p:ph type="ftr" sz="quarter" idx="10"/>
          </p:nvPr>
        </p:nvSpPr>
        <p:spPr/>
        <p:txBody>
          <a:bodyPr/>
          <a:lstStyle>
            <a:lvl1pPr>
              <a:defRPr/>
            </a:lvl1pPr>
          </a:lstStyle>
          <a:p>
            <a:endParaRPr lang="en-US" altLang="zh-TW">
              <a:solidFill>
                <a:srgbClr val="000000"/>
              </a:solidFill>
            </a:endParaRPr>
          </a:p>
        </p:txBody>
      </p:sp>
      <p:sp>
        <p:nvSpPr>
          <p:cNvPr id="6" name="投影片編號版面配置區 5"/>
          <p:cNvSpPr>
            <a:spLocks noGrp="1"/>
          </p:cNvSpPr>
          <p:nvPr>
            <p:ph type="sldNum" sz="quarter" idx="11"/>
          </p:nvPr>
        </p:nvSpPr>
        <p:spPr/>
        <p:txBody>
          <a:bodyPr/>
          <a:lstStyle>
            <a:lvl1pPr>
              <a:defRPr/>
            </a:lvl1pPr>
          </a:lstStyle>
          <a:p>
            <a:fld id="{66946CD0-204A-43C8-B54E-8F51421D34DF}" type="slidenum">
              <a:rPr lang="en-US" altLang="zh-TW">
                <a:solidFill>
                  <a:srgbClr val="000000"/>
                </a:solidFill>
              </a:rPr>
              <a:pPr/>
              <a:t>‹#›</a:t>
            </a:fld>
            <a:endParaRPr lang="en-US" altLang="zh-TW">
              <a:solidFill>
                <a:srgbClr val="000000"/>
              </a:solidFill>
            </a:endParaRPr>
          </a:p>
        </p:txBody>
      </p:sp>
      <p:sp>
        <p:nvSpPr>
          <p:cNvPr id="7" name="日期版面配置區 6"/>
          <p:cNvSpPr>
            <a:spLocks noGrp="1"/>
          </p:cNvSpPr>
          <p:nvPr>
            <p:ph type="dt" sz="half" idx="12"/>
          </p:nvPr>
        </p:nvSpPr>
        <p:spPr/>
        <p:txBody>
          <a:bodyPr/>
          <a:lstStyle>
            <a:lvl1pPr>
              <a:defRPr/>
            </a:lvl1pPr>
          </a:lstStyle>
          <a:p>
            <a:endParaRPr lang="en-US" altLang="zh-TW">
              <a:solidFill>
                <a:srgbClr val="000000"/>
              </a:solidFill>
            </a:endParaRPr>
          </a:p>
        </p:txBody>
      </p:sp>
      <p:pic>
        <p:nvPicPr>
          <p:cNvPr id="8"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40212" y="6022683"/>
            <a:ext cx="2584113" cy="7642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73475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609521" y="274702"/>
            <a:ext cx="10971372" cy="1143264"/>
          </a:xfrm>
        </p:spPr>
        <p:txBody>
          <a:bodyPr/>
          <a:lstStyle>
            <a:lvl1pPr>
              <a:defRPr sz="4800"/>
            </a:lvl1pPr>
          </a:lstStyle>
          <a:p>
            <a:r>
              <a:rPr lang="zh-TW" altLang="en-US" dirty="0" smtClean="0"/>
              <a:t>按一下以編輯母片標題樣式</a:t>
            </a:r>
            <a:endParaRPr lang="zh-TW" altLang="en-US" dirty="0"/>
          </a:p>
        </p:txBody>
      </p:sp>
      <p:sp>
        <p:nvSpPr>
          <p:cNvPr id="3" name="文字版面配置區 2"/>
          <p:cNvSpPr>
            <a:spLocks noGrp="1"/>
          </p:cNvSpPr>
          <p:nvPr>
            <p:ph type="body" idx="1"/>
          </p:nvPr>
        </p:nvSpPr>
        <p:spPr>
          <a:xfrm>
            <a:off x="609521" y="1535468"/>
            <a:ext cx="5386216" cy="639911"/>
          </a:xfrm>
        </p:spPr>
        <p:txBody>
          <a:bodyPr anchor="b"/>
          <a:lstStyle>
            <a:lvl1pPr marL="0" indent="0">
              <a:buNone/>
              <a:defRPr sz="3200" b="1"/>
            </a:lvl1pPr>
            <a:lvl2pPr marL="609537" indent="0">
              <a:buNone/>
              <a:defRPr sz="2700" b="1"/>
            </a:lvl2pPr>
            <a:lvl3pPr marL="1219074" indent="0">
              <a:buNone/>
              <a:defRPr sz="2400" b="1"/>
            </a:lvl3pPr>
            <a:lvl4pPr marL="1828611" indent="0">
              <a:buNone/>
              <a:defRPr sz="2100" b="1"/>
            </a:lvl4pPr>
            <a:lvl5pPr marL="2438148" indent="0">
              <a:buNone/>
              <a:defRPr sz="2100" b="1"/>
            </a:lvl5pPr>
            <a:lvl6pPr marL="3047685" indent="0">
              <a:buNone/>
              <a:defRPr sz="2100" b="1"/>
            </a:lvl6pPr>
            <a:lvl7pPr marL="3657222" indent="0">
              <a:buNone/>
              <a:defRPr sz="2100" b="1"/>
            </a:lvl7pPr>
            <a:lvl8pPr marL="4266758" indent="0">
              <a:buNone/>
              <a:defRPr sz="2100" b="1"/>
            </a:lvl8pPr>
            <a:lvl9pPr marL="4876296" indent="0">
              <a:buNone/>
              <a:defRPr sz="2100" b="1"/>
            </a:lvl9pPr>
          </a:lstStyle>
          <a:p>
            <a:pPr lvl="0"/>
            <a:r>
              <a:rPr lang="zh-TW" altLang="en-US" dirty="0" smtClean="0"/>
              <a:t>按一下以編輯母片文字樣式</a:t>
            </a:r>
          </a:p>
        </p:txBody>
      </p:sp>
      <p:sp>
        <p:nvSpPr>
          <p:cNvPr id="4" name="內容版面配置區 3"/>
          <p:cNvSpPr>
            <a:spLocks noGrp="1"/>
          </p:cNvSpPr>
          <p:nvPr>
            <p:ph sz="half" idx="2"/>
          </p:nvPr>
        </p:nvSpPr>
        <p:spPr>
          <a:xfrm>
            <a:off x="609521" y="2175379"/>
            <a:ext cx="5386216" cy="3952203"/>
          </a:xfrm>
        </p:spPr>
        <p:txBody>
          <a:bodyPr/>
          <a:lstStyle>
            <a:lvl1pPr>
              <a:defRPr sz="3200"/>
            </a:lvl1pPr>
            <a:lvl2pPr>
              <a:defRPr sz="2700"/>
            </a:lvl2pPr>
            <a:lvl3pPr>
              <a:defRPr sz="2400"/>
            </a:lvl3pPr>
            <a:lvl4pPr>
              <a:defRPr sz="2100"/>
            </a:lvl4pPr>
            <a:lvl5pPr>
              <a:defRPr sz="2100"/>
            </a:lvl5pPr>
            <a:lvl6pPr>
              <a:defRPr sz="2100"/>
            </a:lvl6pPr>
            <a:lvl7pPr>
              <a:defRPr sz="2100"/>
            </a:lvl7pPr>
            <a:lvl8pPr>
              <a:defRPr sz="2100"/>
            </a:lvl8pPr>
            <a:lvl9pPr>
              <a:defRPr sz="2100"/>
            </a:lvl9pPr>
          </a:lstStyle>
          <a:p>
            <a:pPr lvl="0"/>
            <a:r>
              <a:rPr lang="zh-TW" altLang="en-US" dirty="0" smtClean="0"/>
              <a:t>按一下以編輯母片文字樣式</a:t>
            </a:r>
          </a:p>
          <a:p>
            <a:pPr lvl="1"/>
            <a:r>
              <a:rPr lang="zh-TW" altLang="en-US" dirty="0" smtClean="0"/>
              <a:t>第二層</a:t>
            </a:r>
          </a:p>
          <a:p>
            <a:pPr lvl="2"/>
            <a:r>
              <a:rPr lang="zh-TW" altLang="en-US" dirty="0" smtClean="0"/>
              <a:t>第三層</a:t>
            </a:r>
          </a:p>
          <a:p>
            <a:pPr lvl="3"/>
            <a:r>
              <a:rPr lang="zh-TW" altLang="en-US" dirty="0" smtClean="0"/>
              <a:t>第四層</a:t>
            </a:r>
          </a:p>
          <a:p>
            <a:pPr lvl="4"/>
            <a:r>
              <a:rPr lang="zh-TW" altLang="en-US" dirty="0" smtClean="0"/>
              <a:t>第五層</a:t>
            </a:r>
            <a:endParaRPr lang="zh-TW" altLang="en-US" dirty="0"/>
          </a:p>
        </p:txBody>
      </p:sp>
      <p:sp>
        <p:nvSpPr>
          <p:cNvPr id="5" name="文字版面配置區 4"/>
          <p:cNvSpPr>
            <a:spLocks noGrp="1"/>
          </p:cNvSpPr>
          <p:nvPr>
            <p:ph type="body" sz="quarter" idx="3"/>
          </p:nvPr>
        </p:nvSpPr>
        <p:spPr>
          <a:xfrm>
            <a:off x="6192562" y="1535468"/>
            <a:ext cx="5388332" cy="639911"/>
          </a:xfrm>
        </p:spPr>
        <p:txBody>
          <a:bodyPr anchor="b"/>
          <a:lstStyle>
            <a:lvl1pPr marL="0" indent="0">
              <a:buNone/>
              <a:defRPr sz="3200" b="1"/>
            </a:lvl1pPr>
            <a:lvl2pPr marL="609537" indent="0">
              <a:buNone/>
              <a:defRPr sz="2700" b="1"/>
            </a:lvl2pPr>
            <a:lvl3pPr marL="1219074" indent="0">
              <a:buNone/>
              <a:defRPr sz="2400" b="1"/>
            </a:lvl3pPr>
            <a:lvl4pPr marL="1828611" indent="0">
              <a:buNone/>
              <a:defRPr sz="2100" b="1"/>
            </a:lvl4pPr>
            <a:lvl5pPr marL="2438148" indent="0">
              <a:buNone/>
              <a:defRPr sz="2100" b="1"/>
            </a:lvl5pPr>
            <a:lvl6pPr marL="3047685" indent="0">
              <a:buNone/>
              <a:defRPr sz="2100" b="1"/>
            </a:lvl6pPr>
            <a:lvl7pPr marL="3657222" indent="0">
              <a:buNone/>
              <a:defRPr sz="2100" b="1"/>
            </a:lvl7pPr>
            <a:lvl8pPr marL="4266758" indent="0">
              <a:buNone/>
              <a:defRPr sz="2100" b="1"/>
            </a:lvl8pPr>
            <a:lvl9pPr marL="4876296" indent="0">
              <a:buNone/>
              <a:defRPr sz="2100" b="1"/>
            </a:lvl9pPr>
          </a:lstStyle>
          <a:p>
            <a:pPr lvl="0"/>
            <a:r>
              <a:rPr lang="zh-TW" altLang="en-US" dirty="0" smtClean="0"/>
              <a:t>按一下以編輯母片文字樣式</a:t>
            </a:r>
          </a:p>
        </p:txBody>
      </p:sp>
      <p:sp>
        <p:nvSpPr>
          <p:cNvPr id="6" name="內容版面配置區 5"/>
          <p:cNvSpPr>
            <a:spLocks noGrp="1"/>
          </p:cNvSpPr>
          <p:nvPr>
            <p:ph sz="quarter" idx="4"/>
          </p:nvPr>
        </p:nvSpPr>
        <p:spPr>
          <a:xfrm>
            <a:off x="6192562" y="2175379"/>
            <a:ext cx="5388332" cy="3952203"/>
          </a:xfrm>
        </p:spPr>
        <p:txBody>
          <a:bodyPr/>
          <a:lstStyle>
            <a:lvl1pPr>
              <a:defRPr sz="3200"/>
            </a:lvl1pPr>
            <a:lvl2pPr>
              <a:defRPr sz="2700"/>
            </a:lvl2pPr>
            <a:lvl3pPr>
              <a:defRPr sz="2400"/>
            </a:lvl3pPr>
            <a:lvl4pPr>
              <a:defRPr sz="2100"/>
            </a:lvl4pPr>
            <a:lvl5pPr>
              <a:defRPr sz="2100"/>
            </a:lvl5pPr>
            <a:lvl6pPr>
              <a:defRPr sz="2100"/>
            </a:lvl6pPr>
            <a:lvl7pPr>
              <a:defRPr sz="2100"/>
            </a:lvl7pPr>
            <a:lvl8pPr>
              <a:defRPr sz="2100"/>
            </a:lvl8pPr>
            <a:lvl9pPr>
              <a:defRPr sz="21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頁尾版面配置區 6"/>
          <p:cNvSpPr>
            <a:spLocks noGrp="1"/>
          </p:cNvSpPr>
          <p:nvPr>
            <p:ph type="ftr" sz="quarter" idx="10"/>
          </p:nvPr>
        </p:nvSpPr>
        <p:spPr/>
        <p:txBody>
          <a:bodyPr/>
          <a:lstStyle>
            <a:lvl1pPr>
              <a:defRPr/>
            </a:lvl1pPr>
          </a:lstStyle>
          <a:p>
            <a:endParaRPr lang="en-US" altLang="zh-TW">
              <a:solidFill>
                <a:srgbClr val="000000"/>
              </a:solidFill>
            </a:endParaRPr>
          </a:p>
        </p:txBody>
      </p:sp>
      <p:sp>
        <p:nvSpPr>
          <p:cNvPr id="8" name="投影片編號版面配置區 7"/>
          <p:cNvSpPr>
            <a:spLocks noGrp="1"/>
          </p:cNvSpPr>
          <p:nvPr>
            <p:ph type="sldNum" sz="quarter" idx="11"/>
          </p:nvPr>
        </p:nvSpPr>
        <p:spPr/>
        <p:txBody>
          <a:bodyPr/>
          <a:lstStyle>
            <a:lvl1pPr>
              <a:defRPr/>
            </a:lvl1pPr>
          </a:lstStyle>
          <a:p>
            <a:fld id="{D9E2AF2A-779C-43BD-BADD-304692238959}" type="slidenum">
              <a:rPr lang="en-US" altLang="zh-TW">
                <a:solidFill>
                  <a:srgbClr val="000000"/>
                </a:solidFill>
              </a:rPr>
              <a:pPr/>
              <a:t>‹#›</a:t>
            </a:fld>
            <a:endParaRPr lang="en-US" altLang="zh-TW">
              <a:solidFill>
                <a:srgbClr val="000000"/>
              </a:solidFill>
            </a:endParaRPr>
          </a:p>
        </p:txBody>
      </p:sp>
      <p:sp>
        <p:nvSpPr>
          <p:cNvPr id="9" name="日期版面配置區 8"/>
          <p:cNvSpPr>
            <a:spLocks noGrp="1"/>
          </p:cNvSpPr>
          <p:nvPr>
            <p:ph type="dt" sz="half" idx="12"/>
          </p:nvPr>
        </p:nvSpPr>
        <p:spPr/>
        <p:txBody>
          <a:bodyPr/>
          <a:lstStyle>
            <a:lvl1pPr>
              <a:defRPr/>
            </a:lvl1pPr>
          </a:lstStyle>
          <a:p>
            <a:endParaRPr lang="en-US" altLang="zh-TW">
              <a:solidFill>
                <a:srgbClr val="000000"/>
              </a:solidFill>
            </a:endParaRPr>
          </a:p>
        </p:txBody>
      </p:sp>
      <p:pic>
        <p:nvPicPr>
          <p:cNvPr id="10"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40212" y="6022683"/>
            <a:ext cx="2584113" cy="7642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02800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sz="4800"/>
            </a:lvl1pPr>
          </a:lstStyle>
          <a:p>
            <a:r>
              <a:rPr lang="zh-TW" altLang="en-US" dirty="0" smtClean="0"/>
              <a:t>按一下以編輯母片標題樣式</a:t>
            </a:r>
            <a:endParaRPr lang="zh-TW" altLang="en-US" dirty="0"/>
          </a:p>
        </p:txBody>
      </p:sp>
      <p:sp>
        <p:nvSpPr>
          <p:cNvPr id="3" name="頁尾版面配置區 2"/>
          <p:cNvSpPr>
            <a:spLocks noGrp="1"/>
          </p:cNvSpPr>
          <p:nvPr>
            <p:ph type="ftr" sz="quarter" idx="10"/>
          </p:nvPr>
        </p:nvSpPr>
        <p:spPr/>
        <p:txBody>
          <a:bodyPr/>
          <a:lstStyle>
            <a:lvl1pPr>
              <a:defRPr/>
            </a:lvl1pPr>
          </a:lstStyle>
          <a:p>
            <a:endParaRPr lang="en-US" altLang="zh-TW">
              <a:solidFill>
                <a:srgbClr val="000000"/>
              </a:solidFill>
            </a:endParaRPr>
          </a:p>
        </p:txBody>
      </p:sp>
      <p:sp>
        <p:nvSpPr>
          <p:cNvPr id="4" name="投影片編號版面配置區 3"/>
          <p:cNvSpPr>
            <a:spLocks noGrp="1"/>
          </p:cNvSpPr>
          <p:nvPr>
            <p:ph type="sldNum" sz="quarter" idx="11"/>
          </p:nvPr>
        </p:nvSpPr>
        <p:spPr>
          <a:xfrm>
            <a:off x="9335566" y="6428872"/>
            <a:ext cx="2844430" cy="457306"/>
          </a:xfrm>
        </p:spPr>
        <p:txBody>
          <a:bodyPr/>
          <a:lstStyle>
            <a:lvl1pPr>
              <a:defRPr/>
            </a:lvl1pPr>
          </a:lstStyle>
          <a:p>
            <a:fld id="{AB996CE4-41B0-4C7E-8012-529876202313}" type="slidenum">
              <a:rPr lang="en-US" altLang="zh-TW">
                <a:solidFill>
                  <a:srgbClr val="000000"/>
                </a:solidFill>
              </a:rPr>
              <a:pPr/>
              <a:t>‹#›</a:t>
            </a:fld>
            <a:endParaRPr lang="en-US" altLang="zh-TW">
              <a:solidFill>
                <a:srgbClr val="000000"/>
              </a:solidFill>
            </a:endParaRPr>
          </a:p>
        </p:txBody>
      </p:sp>
      <p:sp>
        <p:nvSpPr>
          <p:cNvPr id="5" name="日期版面配置區 4"/>
          <p:cNvSpPr>
            <a:spLocks noGrp="1"/>
          </p:cNvSpPr>
          <p:nvPr>
            <p:ph type="dt" sz="half" idx="12"/>
          </p:nvPr>
        </p:nvSpPr>
        <p:spPr/>
        <p:txBody>
          <a:bodyPr/>
          <a:lstStyle>
            <a:lvl1pPr>
              <a:defRPr/>
            </a:lvl1pPr>
          </a:lstStyle>
          <a:p>
            <a:endParaRPr lang="en-US" altLang="zh-TW">
              <a:solidFill>
                <a:srgbClr val="000000"/>
              </a:solidFill>
            </a:endParaRPr>
          </a:p>
        </p:txBody>
      </p:sp>
      <p:pic>
        <p:nvPicPr>
          <p:cNvPr id="6"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623598" y="5950074"/>
            <a:ext cx="2584113" cy="7642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71647885"/>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頁尾版面配置區 1"/>
          <p:cNvSpPr>
            <a:spLocks noGrp="1"/>
          </p:cNvSpPr>
          <p:nvPr>
            <p:ph type="ftr" sz="quarter" idx="10"/>
          </p:nvPr>
        </p:nvSpPr>
        <p:spPr/>
        <p:txBody>
          <a:bodyPr/>
          <a:lstStyle>
            <a:lvl1pPr>
              <a:defRPr/>
            </a:lvl1pPr>
          </a:lstStyle>
          <a:p>
            <a:endParaRPr lang="en-US" altLang="zh-TW">
              <a:solidFill>
                <a:srgbClr val="000000"/>
              </a:solidFill>
            </a:endParaRPr>
          </a:p>
        </p:txBody>
      </p:sp>
      <p:sp>
        <p:nvSpPr>
          <p:cNvPr id="3" name="投影片編號版面配置區 2"/>
          <p:cNvSpPr>
            <a:spLocks noGrp="1"/>
          </p:cNvSpPr>
          <p:nvPr>
            <p:ph type="sldNum" sz="quarter" idx="11"/>
          </p:nvPr>
        </p:nvSpPr>
        <p:spPr>
          <a:xfrm>
            <a:off x="9345983" y="6424592"/>
            <a:ext cx="2844430" cy="457306"/>
          </a:xfrm>
        </p:spPr>
        <p:txBody>
          <a:bodyPr/>
          <a:lstStyle>
            <a:lvl1pPr>
              <a:defRPr/>
            </a:lvl1pPr>
          </a:lstStyle>
          <a:p>
            <a:fld id="{D6CF66B2-3C6A-4DE1-B039-0A26079CBE02}" type="slidenum">
              <a:rPr lang="en-US" altLang="zh-TW">
                <a:solidFill>
                  <a:srgbClr val="000000"/>
                </a:solidFill>
              </a:rPr>
              <a:pPr/>
              <a:t>‹#›</a:t>
            </a:fld>
            <a:endParaRPr lang="en-US" altLang="zh-TW">
              <a:solidFill>
                <a:srgbClr val="000000"/>
              </a:solidFill>
            </a:endParaRPr>
          </a:p>
        </p:txBody>
      </p:sp>
      <p:sp>
        <p:nvSpPr>
          <p:cNvPr id="4" name="日期版面配置區 3"/>
          <p:cNvSpPr>
            <a:spLocks noGrp="1"/>
          </p:cNvSpPr>
          <p:nvPr>
            <p:ph type="dt" sz="half" idx="12"/>
          </p:nvPr>
        </p:nvSpPr>
        <p:spPr/>
        <p:txBody>
          <a:bodyPr/>
          <a:lstStyle>
            <a:lvl1pPr>
              <a:defRPr/>
            </a:lvl1pPr>
          </a:lstStyle>
          <a:p>
            <a:endParaRPr lang="en-US" altLang="zh-TW">
              <a:solidFill>
                <a:srgbClr val="000000"/>
              </a:solidFill>
            </a:endParaRPr>
          </a:p>
        </p:txBody>
      </p:sp>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695605" y="5950074"/>
            <a:ext cx="2584113" cy="7642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22312324"/>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609523" y="273113"/>
            <a:ext cx="4010562" cy="1162320"/>
          </a:xfrm>
        </p:spPr>
        <p:txBody>
          <a:bodyPr anchor="b"/>
          <a:lstStyle>
            <a:lvl1pPr algn="l">
              <a:defRPr sz="27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4766113" y="273115"/>
            <a:ext cx="6814779" cy="5854468"/>
          </a:xfrm>
        </p:spPr>
        <p:txBody>
          <a:bodyPr/>
          <a:lstStyle>
            <a:lvl1pPr>
              <a:defRPr sz="4300"/>
            </a:lvl1pPr>
            <a:lvl2pPr>
              <a:defRPr sz="3700"/>
            </a:lvl2pPr>
            <a:lvl3pPr>
              <a:defRPr sz="3200"/>
            </a:lvl3pPr>
            <a:lvl4pPr>
              <a:defRPr sz="2700"/>
            </a:lvl4pPr>
            <a:lvl5pPr>
              <a:defRPr sz="2700"/>
            </a:lvl5pPr>
            <a:lvl6pPr>
              <a:defRPr sz="2700"/>
            </a:lvl6pPr>
            <a:lvl7pPr>
              <a:defRPr sz="2700"/>
            </a:lvl7pPr>
            <a:lvl8pPr>
              <a:defRPr sz="2700"/>
            </a:lvl8pPr>
            <a:lvl9pPr>
              <a:defRPr sz="27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609523" y="1435434"/>
            <a:ext cx="4010562" cy="4692149"/>
          </a:xfrm>
        </p:spPr>
        <p:txBody>
          <a:bodyPr/>
          <a:lstStyle>
            <a:lvl1pPr marL="0" indent="0">
              <a:buNone/>
              <a:defRPr sz="1900"/>
            </a:lvl1pPr>
            <a:lvl2pPr marL="609537" indent="0">
              <a:buNone/>
              <a:defRPr sz="1600"/>
            </a:lvl2pPr>
            <a:lvl3pPr marL="1219074" indent="0">
              <a:buNone/>
              <a:defRPr sz="1300"/>
            </a:lvl3pPr>
            <a:lvl4pPr marL="1828611" indent="0">
              <a:buNone/>
              <a:defRPr sz="1200"/>
            </a:lvl4pPr>
            <a:lvl5pPr marL="2438148" indent="0">
              <a:buNone/>
              <a:defRPr sz="1200"/>
            </a:lvl5pPr>
            <a:lvl6pPr marL="3047685" indent="0">
              <a:buNone/>
              <a:defRPr sz="1200"/>
            </a:lvl6pPr>
            <a:lvl7pPr marL="3657222" indent="0">
              <a:buNone/>
              <a:defRPr sz="1200"/>
            </a:lvl7pPr>
            <a:lvl8pPr marL="4266758" indent="0">
              <a:buNone/>
              <a:defRPr sz="1200"/>
            </a:lvl8pPr>
            <a:lvl9pPr marL="4876296" indent="0">
              <a:buNone/>
              <a:defRPr sz="1200"/>
            </a:lvl9pPr>
          </a:lstStyle>
          <a:p>
            <a:pPr lvl="0"/>
            <a:r>
              <a:rPr lang="zh-TW" altLang="en-US" smtClean="0"/>
              <a:t>按一下以編輯母片文字樣式</a:t>
            </a:r>
          </a:p>
        </p:txBody>
      </p:sp>
      <p:sp>
        <p:nvSpPr>
          <p:cNvPr id="5" name="頁尾版面配置區 4"/>
          <p:cNvSpPr>
            <a:spLocks noGrp="1"/>
          </p:cNvSpPr>
          <p:nvPr>
            <p:ph type="ftr" sz="quarter" idx="10"/>
          </p:nvPr>
        </p:nvSpPr>
        <p:spPr/>
        <p:txBody>
          <a:bodyPr/>
          <a:lstStyle>
            <a:lvl1pPr>
              <a:defRPr/>
            </a:lvl1pPr>
          </a:lstStyle>
          <a:p>
            <a:endParaRPr lang="en-US" altLang="zh-TW">
              <a:solidFill>
                <a:srgbClr val="000000"/>
              </a:solidFill>
            </a:endParaRPr>
          </a:p>
        </p:txBody>
      </p:sp>
      <p:sp>
        <p:nvSpPr>
          <p:cNvPr id="6" name="投影片編號版面配置區 5"/>
          <p:cNvSpPr>
            <a:spLocks noGrp="1"/>
          </p:cNvSpPr>
          <p:nvPr>
            <p:ph type="sldNum" sz="quarter" idx="11"/>
          </p:nvPr>
        </p:nvSpPr>
        <p:spPr/>
        <p:txBody>
          <a:bodyPr/>
          <a:lstStyle>
            <a:lvl1pPr>
              <a:defRPr/>
            </a:lvl1pPr>
          </a:lstStyle>
          <a:p>
            <a:fld id="{219B1D82-3676-40DA-9E26-AF11F58D46EB}" type="slidenum">
              <a:rPr lang="en-US" altLang="zh-TW">
                <a:solidFill>
                  <a:srgbClr val="000000"/>
                </a:solidFill>
              </a:rPr>
              <a:pPr/>
              <a:t>‹#›</a:t>
            </a:fld>
            <a:endParaRPr lang="en-US" altLang="zh-TW">
              <a:solidFill>
                <a:srgbClr val="000000"/>
              </a:solidFill>
            </a:endParaRPr>
          </a:p>
        </p:txBody>
      </p:sp>
      <p:sp>
        <p:nvSpPr>
          <p:cNvPr id="7" name="日期版面配置區 6"/>
          <p:cNvSpPr>
            <a:spLocks noGrp="1"/>
          </p:cNvSpPr>
          <p:nvPr>
            <p:ph type="dt" sz="half" idx="12"/>
          </p:nvPr>
        </p:nvSpPr>
        <p:spPr/>
        <p:txBody>
          <a:bodyPr/>
          <a:lstStyle>
            <a:lvl1pPr>
              <a:defRPr/>
            </a:lvl1pPr>
          </a:lstStyle>
          <a:p>
            <a:endParaRPr lang="en-US" altLang="zh-TW">
              <a:solidFill>
                <a:srgbClr val="000000"/>
              </a:solidFill>
            </a:endParaRPr>
          </a:p>
        </p:txBody>
      </p:sp>
      <p:pic>
        <p:nvPicPr>
          <p:cNvPr id="8"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40212" y="6022683"/>
            <a:ext cx="2584113" cy="7642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274936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5BBEAD13-0566-4C6C-97E7-55F17F24B09F}" type="datetimeFigureOut">
              <a:rPr lang="zh-TW" altLang="en-US" smtClean="0"/>
              <a:t>2015/10/28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DA0BB7-265A-403C-9275-D587AB510EDC}" type="slidenum">
              <a:rPr lang="zh-TW" altLang="en-US" smtClean="0"/>
              <a:t>‹#›</a:t>
            </a:fld>
            <a:endParaRPr lang="zh-TW"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2389407" y="4801712"/>
            <a:ext cx="7314248" cy="566870"/>
          </a:xfrm>
        </p:spPr>
        <p:txBody>
          <a:bodyPr anchor="b"/>
          <a:lstStyle>
            <a:lvl1pPr algn="l">
              <a:defRPr sz="27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2389407" y="612917"/>
            <a:ext cx="7314248" cy="4115753"/>
          </a:xfrm>
        </p:spPr>
        <p:txBody>
          <a:bodyPr/>
          <a:lstStyle>
            <a:lvl1pPr marL="0" indent="0">
              <a:buNone/>
              <a:defRPr sz="4300"/>
            </a:lvl1pPr>
            <a:lvl2pPr marL="609537" indent="0">
              <a:buNone/>
              <a:defRPr sz="3700"/>
            </a:lvl2pPr>
            <a:lvl3pPr marL="1219074" indent="0">
              <a:buNone/>
              <a:defRPr sz="3200"/>
            </a:lvl3pPr>
            <a:lvl4pPr marL="1828611" indent="0">
              <a:buNone/>
              <a:defRPr sz="2700"/>
            </a:lvl4pPr>
            <a:lvl5pPr marL="2438148" indent="0">
              <a:buNone/>
              <a:defRPr sz="2700"/>
            </a:lvl5pPr>
            <a:lvl6pPr marL="3047685" indent="0">
              <a:buNone/>
              <a:defRPr sz="2700"/>
            </a:lvl6pPr>
            <a:lvl7pPr marL="3657222" indent="0">
              <a:buNone/>
              <a:defRPr sz="2700"/>
            </a:lvl7pPr>
            <a:lvl8pPr marL="4266758" indent="0">
              <a:buNone/>
              <a:defRPr sz="2700"/>
            </a:lvl8pPr>
            <a:lvl9pPr marL="4876296" indent="0">
              <a:buNone/>
              <a:defRPr sz="2700"/>
            </a:lvl9pPr>
          </a:lstStyle>
          <a:p>
            <a:endParaRPr lang="zh-TW" altLang="en-US"/>
          </a:p>
        </p:txBody>
      </p:sp>
      <p:sp>
        <p:nvSpPr>
          <p:cNvPr id="4" name="文字版面配置區 3"/>
          <p:cNvSpPr>
            <a:spLocks noGrp="1"/>
          </p:cNvSpPr>
          <p:nvPr>
            <p:ph type="body" sz="half" idx="2"/>
          </p:nvPr>
        </p:nvSpPr>
        <p:spPr>
          <a:xfrm>
            <a:off x="2389407" y="5368581"/>
            <a:ext cx="7314248" cy="805049"/>
          </a:xfrm>
        </p:spPr>
        <p:txBody>
          <a:bodyPr/>
          <a:lstStyle>
            <a:lvl1pPr marL="0" indent="0">
              <a:buNone/>
              <a:defRPr sz="1900"/>
            </a:lvl1pPr>
            <a:lvl2pPr marL="609537" indent="0">
              <a:buNone/>
              <a:defRPr sz="1600"/>
            </a:lvl2pPr>
            <a:lvl3pPr marL="1219074" indent="0">
              <a:buNone/>
              <a:defRPr sz="1300"/>
            </a:lvl3pPr>
            <a:lvl4pPr marL="1828611" indent="0">
              <a:buNone/>
              <a:defRPr sz="1200"/>
            </a:lvl4pPr>
            <a:lvl5pPr marL="2438148" indent="0">
              <a:buNone/>
              <a:defRPr sz="1200"/>
            </a:lvl5pPr>
            <a:lvl6pPr marL="3047685" indent="0">
              <a:buNone/>
              <a:defRPr sz="1200"/>
            </a:lvl6pPr>
            <a:lvl7pPr marL="3657222" indent="0">
              <a:buNone/>
              <a:defRPr sz="1200"/>
            </a:lvl7pPr>
            <a:lvl8pPr marL="4266758" indent="0">
              <a:buNone/>
              <a:defRPr sz="1200"/>
            </a:lvl8pPr>
            <a:lvl9pPr marL="4876296" indent="0">
              <a:buNone/>
              <a:defRPr sz="1200"/>
            </a:lvl9pPr>
          </a:lstStyle>
          <a:p>
            <a:pPr lvl="0"/>
            <a:r>
              <a:rPr lang="zh-TW" altLang="en-US" smtClean="0"/>
              <a:t>按一下以編輯母片文字樣式</a:t>
            </a:r>
          </a:p>
        </p:txBody>
      </p:sp>
      <p:sp>
        <p:nvSpPr>
          <p:cNvPr id="5" name="頁尾版面配置區 4"/>
          <p:cNvSpPr>
            <a:spLocks noGrp="1"/>
          </p:cNvSpPr>
          <p:nvPr>
            <p:ph type="ftr" sz="quarter" idx="10"/>
          </p:nvPr>
        </p:nvSpPr>
        <p:spPr/>
        <p:txBody>
          <a:bodyPr/>
          <a:lstStyle>
            <a:lvl1pPr>
              <a:defRPr/>
            </a:lvl1pPr>
          </a:lstStyle>
          <a:p>
            <a:endParaRPr lang="en-US" altLang="zh-TW">
              <a:solidFill>
                <a:srgbClr val="000000"/>
              </a:solidFill>
            </a:endParaRPr>
          </a:p>
        </p:txBody>
      </p:sp>
      <p:sp>
        <p:nvSpPr>
          <p:cNvPr id="6" name="投影片編號版面配置區 5"/>
          <p:cNvSpPr>
            <a:spLocks noGrp="1"/>
          </p:cNvSpPr>
          <p:nvPr>
            <p:ph type="sldNum" sz="quarter" idx="11"/>
          </p:nvPr>
        </p:nvSpPr>
        <p:spPr/>
        <p:txBody>
          <a:bodyPr/>
          <a:lstStyle>
            <a:lvl1pPr>
              <a:defRPr/>
            </a:lvl1pPr>
          </a:lstStyle>
          <a:p>
            <a:fld id="{99B0BDA9-26DC-485F-B1B4-1C5944AB98D1}" type="slidenum">
              <a:rPr lang="en-US" altLang="zh-TW">
                <a:solidFill>
                  <a:srgbClr val="000000"/>
                </a:solidFill>
              </a:rPr>
              <a:pPr/>
              <a:t>‹#›</a:t>
            </a:fld>
            <a:endParaRPr lang="en-US" altLang="zh-TW">
              <a:solidFill>
                <a:srgbClr val="000000"/>
              </a:solidFill>
            </a:endParaRPr>
          </a:p>
        </p:txBody>
      </p:sp>
      <p:sp>
        <p:nvSpPr>
          <p:cNvPr id="7" name="日期版面配置區 6"/>
          <p:cNvSpPr>
            <a:spLocks noGrp="1"/>
          </p:cNvSpPr>
          <p:nvPr>
            <p:ph type="dt" sz="half" idx="12"/>
          </p:nvPr>
        </p:nvSpPr>
        <p:spPr/>
        <p:txBody>
          <a:bodyPr/>
          <a:lstStyle>
            <a:lvl1pPr>
              <a:defRPr/>
            </a:lvl1pPr>
          </a:lstStyle>
          <a:p>
            <a:endParaRPr lang="en-US" altLang="zh-TW">
              <a:solidFill>
                <a:srgbClr val="000000"/>
              </a:solidFill>
            </a:endParaRPr>
          </a:p>
        </p:txBody>
      </p:sp>
      <p:pic>
        <p:nvPicPr>
          <p:cNvPr id="8"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40212" y="6022683"/>
            <a:ext cx="2584113" cy="7642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3103615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頁尾版面配置區 3"/>
          <p:cNvSpPr>
            <a:spLocks noGrp="1"/>
          </p:cNvSpPr>
          <p:nvPr>
            <p:ph type="ftr" sz="quarter" idx="10"/>
          </p:nvPr>
        </p:nvSpPr>
        <p:spPr/>
        <p:txBody>
          <a:bodyPr/>
          <a:lstStyle>
            <a:lvl1pPr>
              <a:defRPr/>
            </a:lvl1pPr>
          </a:lstStyle>
          <a:p>
            <a:endParaRPr lang="en-US" altLang="zh-TW">
              <a:solidFill>
                <a:srgbClr val="000000"/>
              </a:solidFill>
            </a:endParaRPr>
          </a:p>
        </p:txBody>
      </p:sp>
      <p:sp>
        <p:nvSpPr>
          <p:cNvPr id="5" name="投影片編號版面配置區 4"/>
          <p:cNvSpPr>
            <a:spLocks noGrp="1"/>
          </p:cNvSpPr>
          <p:nvPr>
            <p:ph type="sldNum" sz="quarter" idx="11"/>
          </p:nvPr>
        </p:nvSpPr>
        <p:spPr/>
        <p:txBody>
          <a:bodyPr/>
          <a:lstStyle>
            <a:lvl1pPr>
              <a:defRPr/>
            </a:lvl1pPr>
          </a:lstStyle>
          <a:p>
            <a:fld id="{AC9BBB0C-D104-43FB-B721-CDD2573A083F}" type="slidenum">
              <a:rPr lang="en-US" altLang="zh-TW">
                <a:solidFill>
                  <a:srgbClr val="000000"/>
                </a:solidFill>
              </a:rPr>
              <a:pPr/>
              <a:t>‹#›</a:t>
            </a:fld>
            <a:endParaRPr lang="en-US" altLang="zh-TW">
              <a:solidFill>
                <a:srgbClr val="000000"/>
              </a:solidFill>
            </a:endParaRPr>
          </a:p>
        </p:txBody>
      </p:sp>
      <p:sp>
        <p:nvSpPr>
          <p:cNvPr id="6" name="日期版面配置區 5"/>
          <p:cNvSpPr>
            <a:spLocks noGrp="1"/>
          </p:cNvSpPr>
          <p:nvPr>
            <p:ph type="dt" sz="half" idx="12"/>
          </p:nvPr>
        </p:nvSpPr>
        <p:spPr/>
        <p:txBody>
          <a:bodyPr/>
          <a:lstStyle>
            <a:lvl1pPr>
              <a:defRPr/>
            </a:lvl1pPr>
          </a:lstStyle>
          <a:p>
            <a:endParaRPr lang="en-US" altLang="zh-TW">
              <a:solidFill>
                <a:srgbClr val="000000"/>
              </a:solidFill>
            </a:endParaRPr>
          </a:p>
        </p:txBody>
      </p:sp>
      <p:pic>
        <p:nvPicPr>
          <p:cNvPr id="7"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40212" y="6022683"/>
            <a:ext cx="2584113" cy="7642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048130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838050" y="457306"/>
            <a:ext cx="2742843" cy="5411453"/>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609521" y="457306"/>
            <a:ext cx="8025356" cy="5411453"/>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頁尾版面配置區 3"/>
          <p:cNvSpPr>
            <a:spLocks noGrp="1"/>
          </p:cNvSpPr>
          <p:nvPr>
            <p:ph type="ftr" sz="quarter" idx="10"/>
          </p:nvPr>
        </p:nvSpPr>
        <p:spPr/>
        <p:txBody>
          <a:bodyPr/>
          <a:lstStyle>
            <a:lvl1pPr>
              <a:defRPr/>
            </a:lvl1pPr>
          </a:lstStyle>
          <a:p>
            <a:endParaRPr lang="en-US" altLang="zh-TW">
              <a:solidFill>
                <a:srgbClr val="000000"/>
              </a:solidFill>
            </a:endParaRPr>
          </a:p>
        </p:txBody>
      </p:sp>
      <p:sp>
        <p:nvSpPr>
          <p:cNvPr id="5" name="投影片編號版面配置區 4"/>
          <p:cNvSpPr>
            <a:spLocks noGrp="1"/>
          </p:cNvSpPr>
          <p:nvPr>
            <p:ph type="sldNum" sz="quarter" idx="11"/>
          </p:nvPr>
        </p:nvSpPr>
        <p:spPr/>
        <p:txBody>
          <a:bodyPr/>
          <a:lstStyle>
            <a:lvl1pPr>
              <a:defRPr/>
            </a:lvl1pPr>
          </a:lstStyle>
          <a:p>
            <a:fld id="{2F966E82-B37E-4304-9E2A-3044D35A4FD5}" type="slidenum">
              <a:rPr lang="en-US" altLang="zh-TW">
                <a:solidFill>
                  <a:srgbClr val="000000"/>
                </a:solidFill>
              </a:rPr>
              <a:pPr/>
              <a:t>‹#›</a:t>
            </a:fld>
            <a:endParaRPr lang="en-US" altLang="zh-TW">
              <a:solidFill>
                <a:srgbClr val="000000"/>
              </a:solidFill>
            </a:endParaRPr>
          </a:p>
        </p:txBody>
      </p:sp>
      <p:sp>
        <p:nvSpPr>
          <p:cNvPr id="6" name="日期版面配置區 5"/>
          <p:cNvSpPr>
            <a:spLocks noGrp="1"/>
          </p:cNvSpPr>
          <p:nvPr>
            <p:ph type="dt" sz="half" idx="12"/>
          </p:nvPr>
        </p:nvSpPr>
        <p:spPr/>
        <p:txBody>
          <a:bodyPr/>
          <a:lstStyle>
            <a:lvl1pPr>
              <a:defRPr/>
            </a:lvl1pPr>
          </a:lstStyle>
          <a:p>
            <a:endParaRPr lang="en-US" altLang="zh-TW">
              <a:solidFill>
                <a:srgbClr val="000000"/>
              </a:solidFill>
            </a:endParaRPr>
          </a:p>
        </p:txBody>
      </p:sp>
      <p:pic>
        <p:nvPicPr>
          <p:cNvPr id="7"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40212" y="6022683"/>
            <a:ext cx="2584113" cy="7642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771511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962959" y="4407922"/>
            <a:ext cx="10361851" cy="1362390"/>
          </a:xfrm>
        </p:spPr>
        <p:txBody>
          <a:bodyPr anchor="t"/>
          <a:lstStyle>
            <a:lvl1pPr algn="l">
              <a:defRPr sz="53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962959" y="2907387"/>
            <a:ext cx="10361851" cy="1500534"/>
          </a:xfrm>
        </p:spPr>
        <p:txBody>
          <a:bodyPr anchor="b"/>
          <a:lstStyle>
            <a:lvl1pPr marL="0" indent="0">
              <a:buNone/>
              <a:defRPr sz="2700">
                <a:solidFill>
                  <a:schemeClr val="tx1">
                    <a:tint val="75000"/>
                  </a:schemeClr>
                </a:solidFill>
              </a:defRPr>
            </a:lvl1pPr>
            <a:lvl2pPr marL="609537" indent="0">
              <a:buNone/>
              <a:defRPr sz="2400">
                <a:solidFill>
                  <a:schemeClr val="tx1">
                    <a:tint val="75000"/>
                  </a:schemeClr>
                </a:solidFill>
              </a:defRPr>
            </a:lvl2pPr>
            <a:lvl3pPr marL="1219074" indent="0">
              <a:buNone/>
              <a:defRPr sz="2100">
                <a:solidFill>
                  <a:schemeClr val="tx1">
                    <a:tint val="75000"/>
                  </a:schemeClr>
                </a:solidFill>
              </a:defRPr>
            </a:lvl3pPr>
            <a:lvl4pPr marL="1828611" indent="0">
              <a:buNone/>
              <a:defRPr sz="1900">
                <a:solidFill>
                  <a:schemeClr val="tx1">
                    <a:tint val="75000"/>
                  </a:schemeClr>
                </a:solidFill>
              </a:defRPr>
            </a:lvl4pPr>
            <a:lvl5pPr marL="2438148" indent="0">
              <a:buNone/>
              <a:defRPr sz="1900">
                <a:solidFill>
                  <a:schemeClr val="tx1">
                    <a:tint val="75000"/>
                  </a:schemeClr>
                </a:solidFill>
              </a:defRPr>
            </a:lvl5pPr>
            <a:lvl6pPr marL="3047685" indent="0">
              <a:buNone/>
              <a:defRPr sz="1900">
                <a:solidFill>
                  <a:schemeClr val="tx1">
                    <a:tint val="75000"/>
                  </a:schemeClr>
                </a:solidFill>
              </a:defRPr>
            </a:lvl6pPr>
            <a:lvl7pPr marL="3657222" indent="0">
              <a:buNone/>
              <a:defRPr sz="1900">
                <a:solidFill>
                  <a:schemeClr val="tx1">
                    <a:tint val="75000"/>
                  </a:schemeClr>
                </a:solidFill>
              </a:defRPr>
            </a:lvl7pPr>
            <a:lvl8pPr marL="4266758" indent="0">
              <a:buNone/>
              <a:defRPr sz="1900">
                <a:solidFill>
                  <a:schemeClr val="tx1">
                    <a:tint val="75000"/>
                  </a:schemeClr>
                </a:solidFill>
              </a:defRPr>
            </a:lvl8pPr>
            <a:lvl9pPr marL="4876296" indent="0">
              <a:buNone/>
              <a:defRPr sz="19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5BBEAD13-0566-4C6C-97E7-55F17F24B09F}" type="datetimeFigureOut">
              <a:rPr lang="zh-TW" altLang="en-US" smtClean="0"/>
              <a:t>2015/10/28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DA0BB7-265A-403C-9275-D587AB510EDC}" type="slidenum">
              <a:rPr lang="zh-TW" altLang="en-US" smtClean="0"/>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609521" y="1600573"/>
            <a:ext cx="5384099" cy="4527010"/>
          </a:xfrm>
        </p:spPr>
        <p:txBody>
          <a:bodyPr/>
          <a:lstStyle>
            <a:lvl1pPr>
              <a:defRPr sz="37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6196793" y="1600573"/>
            <a:ext cx="5384099" cy="4527010"/>
          </a:xfrm>
        </p:spPr>
        <p:txBody>
          <a:bodyPr/>
          <a:lstStyle>
            <a:lvl1pPr>
              <a:defRPr sz="37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5BBEAD13-0566-4C6C-97E7-55F17F24B09F}" type="datetimeFigureOut">
              <a:rPr lang="zh-TW" altLang="en-US" smtClean="0"/>
              <a:t>2015/10/28</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73DA0BB7-265A-403C-9275-D587AB510EDC}" type="slidenum">
              <a:rPr lang="zh-TW" altLang="en-US" smtClean="0"/>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609521" y="1535468"/>
            <a:ext cx="5386216" cy="639911"/>
          </a:xfrm>
        </p:spPr>
        <p:txBody>
          <a:bodyPr anchor="b"/>
          <a:lstStyle>
            <a:lvl1pPr marL="0" indent="0">
              <a:buNone/>
              <a:defRPr sz="3200" b="1"/>
            </a:lvl1pPr>
            <a:lvl2pPr marL="609537" indent="0">
              <a:buNone/>
              <a:defRPr sz="2700" b="1"/>
            </a:lvl2pPr>
            <a:lvl3pPr marL="1219074" indent="0">
              <a:buNone/>
              <a:defRPr sz="2400" b="1"/>
            </a:lvl3pPr>
            <a:lvl4pPr marL="1828611" indent="0">
              <a:buNone/>
              <a:defRPr sz="2100" b="1"/>
            </a:lvl4pPr>
            <a:lvl5pPr marL="2438148" indent="0">
              <a:buNone/>
              <a:defRPr sz="2100" b="1"/>
            </a:lvl5pPr>
            <a:lvl6pPr marL="3047685" indent="0">
              <a:buNone/>
              <a:defRPr sz="2100" b="1"/>
            </a:lvl6pPr>
            <a:lvl7pPr marL="3657222" indent="0">
              <a:buNone/>
              <a:defRPr sz="2100" b="1"/>
            </a:lvl7pPr>
            <a:lvl8pPr marL="4266758" indent="0">
              <a:buNone/>
              <a:defRPr sz="2100" b="1"/>
            </a:lvl8pPr>
            <a:lvl9pPr marL="4876296" indent="0">
              <a:buNone/>
              <a:defRPr sz="2100" b="1"/>
            </a:lvl9pPr>
          </a:lstStyle>
          <a:p>
            <a:pPr lvl="0"/>
            <a:r>
              <a:rPr lang="zh-TW" altLang="en-US" smtClean="0"/>
              <a:t>按一下以編輯母片文字樣式</a:t>
            </a:r>
          </a:p>
        </p:txBody>
      </p:sp>
      <p:sp>
        <p:nvSpPr>
          <p:cNvPr id="4" name="內容版面配置區 3"/>
          <p:cNvSpPr>
            <a:spLocks noGrp="1"/>
          </p:cNvSpPr>
          <p:nvPr>
            <p:ph sz="half" idx="2"/>
          </p:nvPr>
        </p:nvSpPr>
        <p:spPr>
          <a:xfrm>
            <a:off x="609521" y="2175379"/>
            <a:ext cx="5386216" cy="3952203"/>
          </a:xfrm>
        </p:spPr>
        <p:txBody>
          <a:bodyPr/>
          <a:lstStyle>
            <a:lvl1pPr>
              <a:defRPr sz="3200"/>
            </a:lvl1pPr>
            <a:lvl2pPr>
              <a:defRPr sz="2700"/>
            </a:lvl2pPr>
            <a:lvl3pPr>
              <a:defRPr sz="2400"/>
            </a:lvl3pPr>
            <a:lvl4pPr>
              <a:defRPr sz="2100"/>
            </a:lvl4pPr>
            <a:lvl5pPr>
              <a:defRPr sz="2100"/>
            </a:lvl5pPr>
            <a:lvl6pPr>
              <a:defRPr sz="2100"/>
            </a:lvl6pPr>
            <a:lvl7pPr>
              <a:defRPr sz="2100"/>
            </a:lvl7pPr>
            <a:lvl8pPr>
              <a:defRPr sz="2100"/>
            </a:lvl8pPr>
            <a:lvl9pPr>
              <a:defRPr sz="21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6192562" y="1535468"/>
            <a:ext cx="5388332" cy="639911"/>
          </a:xfrm>
        </p:spPr>
        <p:txBody>
          <a:bodyPr anchor="b"/>
          <a:lstStyle>
            <a:lvl1pPr marL="0" indent="0">
              <a:buNone/>
              <a:defRPr sz="3200" b="1"/>
            </a:lvl1pPr>
            <a:lvl2pPr marL="609537" indent="0">
              <a:buNone/>
              <a:defRPr sz="2700" b="1"/>
            </a:lvl2pPr>
            <a:lvl3pPr marL="1219074" indent="0">
              <a:buNone/>
              <a:defRPr sz="2400" b="1"/>
            </a:lvl3pPr>
            <a:lvl4pPr marL="1828611" indent="0">
              <a:buNone/>
              <a:defRPr sz="2100" b="1"/>
            </a:lvl4pPr>
            <a:lvl5pPr marL="2438148" indent="0">
              <a:buNone/>
              <a:defRPr sz="2100" b="1"/>
            </a:lvl5pPr>
            <a:lvl6pPr marL="3047685" indent="0">
              <a:buNone/>
              <a:defRPr sz="2100" b="1"/>
            </a:lvl6pPr>
            <a:lvl7pPr marL="3657222" indent="0">
              <a:buNone/>
              <a:defRPr sz="2100" b="1"/>
            </a:lvl7pPr>
            <a:lvl8pPr marL="4266758" indent="0">
              <a:buNone/>
              <a:defRPr sz="2100" b="1"/>
            </a:lvl8pPr>
            <a:lvl9pPr marL="4876296" indent="0">
              <a:buNone/>
              <a:defRPr sz="2100" b="1"/>
            </a:lvl9pPr>
          </a:lstStyle>
          <a:p>
            <a:pPr lvl="0"/>
            <a:r>
              <a:rPr lang="zh-TW" altLang="en-US" smtClean="0"/>
              <a:t>按一下以編輯母片文字樣式</a:t>
            </a:r>
          </a:p>
        </p:txBody>
      </p:sp>
      <p:sp>
        <p:nvSpPr>
          <p:cNvPr id="6" name="內容版面配置區 5"/>
          <p:cNvSpPr>
            <a:spLocks noGrp="1"/>
          </p:cNvSpPr>
          <p:nvPr>
            <p:ph sz="quarter" idx="4"/>
          </p:nvPr>
        </p:nvSpPr>
        <p:spPr>
          <a:xfrm>
            <a:off x="6192562" y="2175379"/>
            <a:ext cx="5388332" cy="3952203"/>
          </a:xfrm>
        </p:spPr>
        <p:txBody>
          <a:bodyPr/>
          <a:lstStyle>
            <a:lvl1pPr>
              <a:defRPr sz="3200"/>
            </a:lvl1pPr>
            <a:lvl2pPr>
              <a:defRPr sz="2700"/>
            </a:lvl2pPr>
            <a:lvl3pPr>
              <a:defRPr sz="2400"/>
            </a:lvl3pPr>
            <a:lvl4pPr>
              <a:defRPr sz="2100"/>
            </a:lvl4pPr>
            <a:lvl5pPr>
              <a:defRPr sz="2100"/>
            </a:lvl5pPr>
            <a:lvl6pPr>
              <a:defRPr sz="2100"/>
            </a:lvl6pPr>
            <a:lvl7pPr>
              <a:defRPr sz="2100"/>
            </a:lvl7pPr>
            <a:lvl8pPr>
              <a:defRPr sz="2100"/>
            </a:lvl8pPr>
            <a:lvl9pPr>
              <a:defRPr sz="21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5BBEAD13-0566-4C6C-97E7-55F17F24B09F}" type="datetimeFigureOut">
              <a:rPr lang="zh-TW" altLang="en-US" smtClean="0"/>
              <a:t>2015/10/28</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73DA0BB7-265A-403C-9275-D587AB510EDC}" type="slidenum">
              <a:rPr lang="zh-TW" altLang="en-US" smtClean="0"/>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5BBEAD13-0566-4C6C-97E7-55F17F24B09F}" type="datetimeFigureOut">
              <a:rPr lang="zh-TW" altLang="en-US" smtClean="0"/>
              <a:t>2015/10/28</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73DA0BB7-265A-403C-9275-D587AB510EDC}" type="slidenum">
              <a:rPr lang="zh-TW" altLang="en-US" smtClean="0"/>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5BBEAD13-0566-4C6C-97E7-55F17F24B09F}" type="datetimeFigureOut">
              <a:rPr lang="zh-TW" altLang="en-US" smtClean="0"/>
              <a:t>2015/10/28</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73DA0BB7-265A-403C-9275-D587AB510EDC}" type="slidenum">
              <a:rPr lang="zh-TW" altLang="en-US" smtClean="0"/>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609523" y="273113"/>
            <a:ext cx="4010562" cy="1162320"/>
          </a:xfrm>
        </p:spPr>
        <p:txBody>
          <a:bodyPr anchor="b"/>
          <a:lstStyle>
            <a:lvl1pPr algn="l">
              <a:defRPr sz="27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4766113" y="273115"/>
            <a:ext cx="6814779" cy="5854468"/>
          </a:xfrm>
        </p:spPr>
        <p:txBody>
          <a:bodyPr/>
          <a:lstStyle>
            <a:lvl1pPr>
              <a:defRPr sz="4300"/>
            </a:lvl1pPr>
            <a:lvl2pPr>
              <a:defRPr sz="3700"/>
            </a:lvl2pPr>
            <a:lvl3pPr>
              <a:defRPr sz="3200"/>
            </a:lvl3pPr>
            <a:lvl4pPr>
              <a:defRPr sz="2700"/>
            </a:lvl4pPr>
            <a:lvl5pPr>
              <a:defRPr sz="2700"/>
            </a:lvl5pPr>
            <a:lvl6pPr>
              <a:defRPr sz="2700"/>
            </a:lvl6pPr>
            <a:lvl7pPr>
              <a:defRPr sz="2700"/>
            </a:lvl7pPr>
            <a:lvl8pPr>
              <a:defRPr sz="2700"/>
            </a:lvl8pPr>
            <a:lvl9pPr>
              <a:defRPr sz="27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609523" y="1435434"/>
            <a:ext cx="4010562" cy="4692149"/>
          </a:xfrm>
        </p:spPr>
        <p:txBody>
          <a:bodyPr/>
          <a:lstStyle>
            <a:lvl1pPr marL="0" indent="0">
              <a:buNone/>
              <a:defRPr sz="1900"/>
            </a:lvl1pPr>
            <a:lvl2pPr marL="609537" indent="0">
              <a:buNone/>
              <a:defRPr sz="1600"/>
            </a:lvl2pPr>
            <a:lvl3pPr marL="1219074" indent="0">
              <a:buNone/>
              <a:defRPr sz="1300"/>
            </a:lvl3pPr>
            <a:lvl4pPr marL="1828611" indent="0">
              <a:buNone/>
              <a:defRPr sz="1200"/>
            </a:lvl4pPr>
            <a:lvl5pPr marL="2438148" indent="0">
              <a:buNone/>
              <a:defRPr sz="1200"/>
            </a:lvl5pPr>
            <a:lvl6pPr marL="3047685" indent="0">
              <a:buNone/>
              <a:defRPr sz="1200"/>
            </a:lvl6pPr>
            <a:lvl7pPr marL="3657222" indent="0">
              <a:buNone/>
              <a:defRPr sz="1200"/>
            </a:lvl7pPr>
            <a:lvl8pPr marL="4266758" indent="0">
              <a:buNone/>
              <a:defRPr sz="1200"/>
            </a:lvl8pPr>
            <a:lvl9pPr marL="4876296" indent="0">
              <a:buNone/>
              <a:defRPr sz="12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5BBEAD13-0566-4C6C-97E7-55F17F24B09F}" type="datetimeFigureOut">
              <a:rPr lang="zh-TW" altLang="en-US" smtClean="0"/>
              <a:t>2015/10/28</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73DA0BB7-265A-403C-9275-D587AB510EDC}" type="slidenum">
              <a:rPr lang="zh-TW" altLang="en-US" smtClean="0"/>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2389407" y="4801712"/>
            <a:ext cx="7314248" cy="566870"/>
          </a:xfrm>
        </p:spPr>
        <p:txBody>
          <a:bodyPr anchor="b"/>
          <a:lstStyle>
            <a:lvl1pPr algn="l">
              <a:defRPr sz="27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2389407" y="612917"/>
            <a:ext cx="7314248" cy="4115753"/>
          </a:xfrm>
        </p:spPr>
        <p:txBody>
          <a:bodyPr/>
          <a:lstStyle>
            <a:lvl1pPr marL="0" indent="0">
              <a:buNone/>
              <a:defRPr sz="4300"/>
            </a:lvl1pPr>
            <a:lvl2pPr marL="609537" indent="0">
              <a:buNone/>
              <a:defRPr sz="3700"/>
            </a:lvl2pPr>
            <a:lvl3pPr marL="1219074" indent="0">
              <a:buNone/>
              <a:defRPr sz="3200"/>
            </a:lvl3pPr>
            <a:lvl4pPr marL="1828611" indent="0">
              <a:buNone/>
              <a:defRPr sz="2700"/>
            </a:lvl4pPr>
            <a:lvl5pPr marL="2438148" indent="0">
              <a:buNone/>
              <a:defRPr sz="2700"/>
            </a:lvl5pPr>
            <a:lvl6pPr marL="3047685" indent="0">
              <a:buNone/>
              <a:defRPr sz="2700"/>
            </a:lvl6pPr>
            <a:lvl7pPr marL="3657222" indent="0">
              <a:buNone/>
              <a:defRPr sz="2700"/>
            </a:lvl7pPr>
            <a:lvl8pPr marL="4266758" indent="0">
              <a:buNone/>
              <a:defRPr sz="2700"/>
            </a:lvl8pPr>
            <a:lvl9pPr marL="4876296" indent="0">
              <a:buNone/>
              <a:defRPr sz="2700"/>
            </a:lvl9pPr>
          </a:lstStyle>
          <a:p>
            <a:endParaRPr lang="zh-TW" altLang="en-US"/>
          </a:p>
        </p:txBody>
      </p:sp>
      <p:sp>
        <p:nvSpPr>
          <p:cNvPr id="4" name="文字版面配置區 3"/>
          <p:cNvSpPr>
            <a:spLocks noGrp="1"/>
          </p:cNvSpPr>
          <p:nvPr>
            <p:ph type="body" sz="half" idx="2"/>
          </p:nvPr>
        </p:nvSpPr>
        <p:spPr>
          <a:xfrm>
            <a:off x="2389407" y="5368581"/>
            <a:ext cx="7314248" cy="805049"/>
          </a:xfrm>
        </p:spPr>
        <p:txBody>
          <a:bodyPr/>
          <a:lstStyle>
            <a:lvl1pPr marL="0" indent="0">
              <a:buNone/>
              <a:defRPr sz="1900"/>
            </a:lvl1pPr>
            <a:lvl2pPr marL="609537" indent="0">
              <a:buNone/>
              <a:defRPr sz="1600"/>
            </a:lvl2pPr>
            <a:lvl3pPr marL="1219074" indent="0">
              <a:buNone/>
              <a:defRPr sz="1300"/>
            </a:lvl3pPr>
            <a:lvl4pPr marL="1828611" indent="0">
              <a:buNone/>
              <a:defRPr sz="1200"/>
            </a:lvl4pPr>
            <a:lvl5pPr marL="2438148" indent="0">
              <a:buNone/>
              <a:defRPr sz="1200"/>
            </a:lvl5pPr>
            <a:lvl6pPr marL="3047685" indent="0">
              <a:buNone/>
              <a:defRPr sz="1200"/>
            </a:lvl6pPr>
            <a:lvl7pPr marL="3657222" indent="0">
              <a:buNone/>
              <a:defRPr sz="1200"/>
            </a:lvl7pPr>
            <a:lvl8pPr marL="4266758" indent="0">
              <a:buNone/>
              <a:defRPr sz="1200"/>
            </a:lvl8pPr>
            <a:lvl9pPr marL="4876296" indent="0">
              <a:buNone/>
              <a:defRPr sz="12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5BBEAD13-0566-4C6C-97E7-55F17F24B09F}" type="datetimeFigureOut">
              <a:rPr lang="zh-TW" altLang="en-US" smtClean="0"/>
              <a:t>2015/10/28</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73DA0BB7-265A-403C-9275-D587AB510EDC}" type="slidenum">
              <a:rPr lang="zh-TW" altLang="en-US" smtClean="0"/>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609521" y="274702"/>
            <a:ext cx="10971372" cy="1143264"/>
          </a:xfrm>
          <a:prstGeom prst="rect">
            <a:avLst/>
          </a:prstGeom>
        </p:spPr>
        <p:txBody>
          <a:bodyPr vert="horz" lIns="121907" tIns="60954" rIns="121907" bIns="60954"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609521" y="1600573"/>
            <a:ext cx="10971372" cy="4527010"/>
          </a:xfrm>
          <a:prstGeom prst="rect">
            <a:avLst/>
          </a:prstGeom>
        </p:spPr>
        <p:txBody>
          <a:bodyPr vert="horz" lIns="121907" tIns="60954" rIns="121907" bIns="60954"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609521" y="6357823"/>
            <a:ext cx="2844430" cy="365210"/>
          </a:xfrm>
          <a:prstGeom prst="rect">
            <a:avLst/>
          </a:prstGeom>
        </p:spPr>
        <p:txBody>
          <a:bodyPr vert="horz" lIns="121907" tIns="60954" rIns="121907" bIns="60954" rtlCol="0" anchor="ctr"/>
          <a:lstStyle>
            <a:lvl1pPr algn="l">
              <a:defRPr sz="1600">
                <a:solidFill>
                  <a:schemeClr val="tx1">
                    <a:tint val="75000"/>
                  </a:schemeClr>
                </a:solidFill>
              </a:defRPr>
            </a:lvl1pPr>
          </a:lstStyle>
          <a:p>
            <a:fld id="{5BBEAD13-0566-4C6C-97E7-55F17F24B09F}" type="datetimeFigureOut">
              <a:rPr lang="zh-TW" altLang="en-US" smtClean="0"/>
              <a:t>2015/10/28</a:t>
            </a:fld>
            <a:endParaRPr lang="zh-TW" altLang="en-US"/>
          </a:p>
        </p:txBody>
      </p:sp>
      <p:sp>
        <p:nvSpPr>
          <p:cNvPr id="5" name="頁尾版面配置區 4"/>
          <p:cNvSpPr>
            <a:spLocks noGrp="1"/>
          </p:cNvSpPr>
          <p:nvPr>
            <p:ph type="ftr" sz="quarter" idx="3"/>
          </p:nvPr>
        </p:nvSpPr>
        <p:spPr>
          <a:xfrm>
            <a:off x="4165059" y="6357823"/>
            <a:ext cx="3860297" cy="365210"/>
          </a:xfrm>
          <a:prstGeom prst="rect">
            <a:avLst/>
          </a:prstGeom>
        </p:spPr>
        <p:txBody>
          <a:bodyPr vert="horz" lIns="121907" tIns="60954" rIns="121907" bIns="60954" rtlCol="0" anchor="ctr"/>
          <a:lstStyle>
            <a:lvl1pPr algn="ctr">
              <a:defRPr sz="16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8736462" y="6357823"/>
            <a:ext cx="2844430" cy="365210"/>
          </a:xfrm>
          <a:prstGeom prst="rect">
            <a:avLst/>
          </a:prstGeom>
        </p:spPr>
        <p:txBody>
          <a:bodyPr vert="horz" lIns="121907" tIns="60954" rIns="121907" bIns="60954" rtlCol="0" anchor="ctr"/>
          <a:lstStyle>
            <a:lvl1pPr algn="r">
              <a:defRPr sz="1600">
                <a:solidFill>
                  <a:schemeClr val="tx1">
                    <a:tint val="75000"/>
                  </a:schemeClr>
                </a:solidFill>
              </a:defRPr>
            </a:lvl1pPr>
          </a:lstStyle>
          <a:p>
            <a:fld id="{73DA0BB7-265A-403C-9275-D587AB510EDC}" type="slidenum">
              <a:rPr lang="zh-TW" altLang="en-US" smtClean="0"/>
              <a:t>‹#›</a:t>
            </a:fld>
            <a:endParaRPr lang="zh-TW"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19074" rtl="0" eaLnBrk="1" latinLnBrk="0" hangingPunct="1">
        <a:spcBef>
          <a:spcPct val="0"/>
        </a:spcBef>
        <a:buNone/>
        <a:defRPr sz="5900" kern="1200">
          <a:solidFill>
            <a:schemeClr val="tx1"/>
          </a:solidFill>
          <a:latin typeface="+mj-lt"/>
          <a:ea typeface="+mj-ea"/>
          <a:cs typeface="+mj-cs"/>
        </a:defRPr>
      </a:lvl1pPr>
    </p:titleStyle>
    <p:bodyStyle>
      <a:lvl1pPr marL="457152" indent="-457152" algn="l" defTabSz="1219074" rtl="0" eaLnBrk="1" latinLnBrk="0" hangingPunct="1">
        <a:spcBef>
          <a:spcPct val="20000"/>
        </a:spcBef>
        <a:buFont typeface="Arial" pitchFamily="34" charset="0"/>
        <a:buChar char="•"/>
        <a:defRPr sz="4300" kern="1200">
          <a:solidFill>
            <a:schemeClr val="tx1"/>
          </a:solidFill>
          <a:latin typeface="+mn-lt"/>
          <a:ea typeface="+mn-ea"/>
          <a:cs typeface="+mn-cs"/>
        </a:defRPr>
      </a:lvl1pPr>
      <a:lvl2pPr marL="990498" indent="-380960" algn="l" defTabSz="1219074" rtl="0" eaLnBrk="1" latinLnBrk="0" hangingPunct="1">
        <a:spcBef>
          <a:spcPct val="20000"/>
        </a:spcBef>
        <a:buFont typeface="Arial" pitchFamily="34" charset="0"/>
        <a:buChar char="–"/>
        <a:defRPr sz="3700" kern="1200">
          <a:solidFill>
            <a:schemeClr val="tx1"/>
          </a:solidFill>
          <a:latin typeface="+mn-lt"/>
          <a:ea typeface="+mn-ea"/>
          <a:cs typeface="+mn-cs"/>
        </a:defRPr>
      </a:lvl2pPr>
      <a:lvl3pPr marL="1523842" indent="-304769" algn="l" defTabSz="1219074" rtl="0" eaLnBrk="1" latinLnBrk="0" hangingPunct="1">
        <a:spcBef>
          <a:spcPct val="20000"/>
        </a:spcBef>
        <a:buFont typeface="Arial" pitchFamily="34" charset="0"/>
        <a:buChar char="•"/>
        <a:defRPr sz="3200" kern="1200">
          <a:solidFill>
            <a:schemeClr val="tx1"/>
          </a:solidFill>
          <a:latin typeface="+mn-lt"/>
          <a:ea typeface="+mn-ea"/>
          <a:cs typeface="+mn-cs"/>
        </a:defRPr>
      </a:lvl3pPr>
      <a:lvl4pPr marL="2133379" indent="-304769" algn="l" defTabSz="1219074" rtl="0" eaLnBrk="1" latinLnBrk="0" hangingPunct="1">
        <a:spcBef>
          <a:spcPct val="20000"/>
        </a:spcBef>
        <a:buFont typeface="Arial" pitchFamily="34" charset="0"/>
        <a:buChar char="–"/>
        <a:defRPr sz="2700" kern="1200">
          <a:solidFill>
            <a:schemeClr val="tx1"/>
          </a:solidFill>
          <a:latin typeface="+mn-lt"/>
          <a:ea typeface="+mn-ea"/>
          <a:cs typeface="+mn-cs"/>
        </a:defRPr>
      </a:lvl4pPr>
      <a:lvl5pPr marL="2742916" indent="-304769" algn="l" defTabSz="1219074" rtl="0" eaLnBrk="1" latinLnBrk="0" hangingPunct="1">
        <a:spcBef>
          <a:spcPct val="20000"/>
        </a:spcBef>
        <a:buFont typeface="Arial" pitchFamily="34" charset="0"/>
        <a:buChar char="»"/>
        <a:defRPr sz="2700" kern="1200">
          <a:solidFill>
            <a:schemeClr val="tx1"/>
          </a:solidFill>
          <a:latin typeface="+mn-lt"/>
          <a:ea typeface="+mn-ea"/>
          <a:cs typeface="+mn-cs"/>
        </a:defRPr>
      </a:lvl5pPr>
      <a:lvl6pPr marL="3352454" indent="-304769" algn="l" defTabSz="1219074"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61990" indent="-304769" algn="l" defTabSz="1219074"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571527" indent="-304769" algn="l" defTabSz="1219074"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181064" indent="-304769" algn="l" defTabSz="1219074" rtl="0" eaLnBrk="1" latinLnBrk="0" hangingPunct="1">
        <a:spcBef>
          <a:spcPct val="20000"/>
        </a:spcBef>
        <a:buFont typeface="Arial" pitchFamily="34" charset="0"/>
        <a:buChar char="•"/>
        <a:defRPr sz="2700" kern="1200">
          <a:solidFill>
            <a:schemeClr val="tx1"/>
          </a:solidFill>
          <a:latin typeface="+mn-lt"/>
          <a:ea typeface="+mn-ea"/>
          <a:cs typeface="+mn-cs"/>
        </a:defRPr>
      </a:lvl9pPr>
    </p:bodyStyle>
    <p:otherStyle>
      <a:defPPr>
        <a:defRPr lang="zh-TW"/>
      </a:defPPr>
      <a:lvl1pPr marL="0" algn="l" defTabSz="1219074" rtl="0" eaLnBrk="1" latinLnBrk="0" hangingPunct="1">
        <a:defRPr sz="2400" kern="1200">
          <a:solidFill>
            <a:schemeClr val="tx1"/>
          </a:solidFill>
          <a:latin typeface="+mn-lt"/>
          <a:ea typeface="+mn-ea"/>
          <a:cs typeface="+mn-cs"/>
        </a:defRPr>
      </a:lvl1pPr>
      <a:lvl2pPr marL="609537" algn="l" defTabSz="1219074" rtl="0" eaLnBrk="1" latinLnBrk="0" hangingPunct="1">
        <a:defRPr sz="2400" kern="1200">
          <a:solidFill>
            <a:schemeClr val="tx1"/>
          </a:solidFill>
          <a:latin typeface="+mn-lt"/>
          <a:ea typeface="+mn-ea"/>
          <a:cs typeface="+mn-cs"/>
        </a:defRPr>
      </a:lvl2pPr>
      <a:lvl3pPr marL="1219074" algn="l" defTabSz="1219074" rtl="0" eaLnBrk="1" latinLnBrk="0" hangingPunct="1">
        <a:defRPr sz="2400" kern="1200">
          <a:solidFill>
            <a:schemeClr val="tx1"/>
          </a:solidFill>
          <a:latin typeface="+mn-lt"/>
          <a:ea typeface="+mn-ea"/>
          <a:cs typeface="+mn-cs"/>
        </a:defRPr>
      </a:lvl3pPr>
      <a:lvl4pPr marL="1828611" algn="l" defTabSz="1219074" rtl="0" eaLnBrk="1" latinLnBrk="0" hangingPunct="1">
        <a:defRPr sz="2400" kern="1200">
          <a:solidFill>
            <a:schemeClr val="tx1"/>
          </a:solidFill>
          <a:latin typeface="+mn-lt"/>
          <a:ea typeface="+mn-ea"/>
          <a:cs typeface="+mn-cs"/>
        </a:defRPr>
      </a:lvl4pPr>
      <a:lvl5pPr marL="2438148" algn="l" defTabSz="1219074" rtl="0" eaLnBrk="1" latinLnBrk="0" hangingPunct="1">
        <a:defRPr sz="2400" kern="1200">
          <a:solidFill>
            <a:schemeClr val="tx1"/>
          </a:solidFill>
          <a:latin typeface="+mn-lt"/>
          <a:ea typeface="+mn-ea"/>
          <a:cs typeface="+mn-cs"/>
        </a:defRPr>
      </a:lvl5pPr>
      <a:lvl6pPr marL="3047685" algn="l" defTabSz="1219074" rtl="0" eaLnBrk="1" latinLnBrk="0" hangingPunct="1">
        <a:defRPr sz="2400" kern="1200">
          <a:solidFill>
            <a:schemeClr val="tx1"/>
          </a:solidFill>
          <a:latin typeface="+mn-lt"/>
          <a:ea typeface="+mn-ea"/>
          <a:cs typeface="+mn-cs"/>
        </a:defRPr>
      </a:lvl6pPr>
      <a:lvl7pPr marL="3657222" algn="l" defTabSz="1219074" rtl="0" eaLnBrk="1" latinLnBrk="0" hangingPunct="1">
        <a:defRPr sz="2400" kern="1200">
          <a:solidFill>
            <a:schemeClr val="tx1"/>
          </a:solidFill>
          <a:latin typeface="+mn-lt"/>
          <a:ea typeface="+mn-ea"/>
          <a:cs typeface="+mn-cs"/>
        </a:defRPr>
      </a:lvl7pPr>
      <a:lvl8pPr marL="4266758" algn="l" defTabSz="1219074" rtl="0" eaLnBrk="1" latinLnBrk="0" hangingPunct="1">
        <a:defRPr sz="2400" kern="1200">
          <a:solidFill>
            <a:schemeClr val="tx1"/>
          </a:solidFill>
          <a:latin typeface="+mn-lt"/>
          <a:ea typeface="+mn-ea"/>
          <a:cs typeface="+mn-cs"/>
        </a:defRPr>
      </a:lvl8pPr>
      <a:lvl9pPr marL="4876296" algn="l" defTabSz="1219074" rtl="0" eaLnBrk="1" latinLnBrk="0" hangingPunct="1">
        <a:defRPr sz="2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6258" name="Rectangle 2"/>
          <p:cNvSpPr>
            <a:spLocks noGrp="1" noChangeArrowheads="1"/>
          </p:cNvSpPr>
          <p:nvPr>
            <p:ph type="ftr" sz="quarter" idx="3"/>
          </p:nvPr>
        </p:nvSpPr>
        <p:spPr bwMode="auto">
          <a:xfrm>
            <a:off x="4165059" y="6249847"/>
            <a:ext cx="3860297" cy="457306"/>
          </a:xfrm>
          <a:prstGeom prst="rect">
            <a:avLst/>
          </a:prstGeom>
          <a:noFill/>
          <a:ln w="9525">
            <a:noFill/>
            <a:miter lim="800000"/>
            <a:headEnd/>
            <a:tailEnd/>
          </a:ln>
          <a:effectLst/>
        </p:spPr>
        <p:txBody>
          <a:bodyPr vert="horz" wrap="square" lIns="121907" tIns="60954" rIns="121907" bIns="60954" numCol="1" anchor="b" anchorCtr="0" compatLnSpc="1">
            <a:prstTxWarp prst="textNoShape">
              <a:avLst/>
            </a:prstTxWarp>
          </a:bodyPr>
          <a:lstStyle>
            <a:lvl1pPr algn="ctr">
              <a:defRPr kumimoji="0" sz="1600"/>
            </a:lvl1pPr>
          </a:lstStyle>
          <a:p>
            <a:pPr fontAlgn="base">
              <a:spcBef>
                <a:spcPct val="0"/>
              </a:spcBef>
              <a:spcAft>
                <a:spcPct val="0"/>
              </a:spcAft>
            </a:pPr>
            <a:endParaRPr lang="en-US" altLang="zh-TW" smtClean="0">
              <a:solidFill>
                <a:srgbClr val="000000"/>
              </a:solidFill>
            </a:endParaRPr>
          </a:p>
        </p:txBody>
      </p:sp>
      <p:sp>
        <p:nvSpPr>
          <p:cNvPr id="96259" name="Rectangle 3"/>
          <p:cNvSpPr>
            <a:spLocks noGrp="1" noChangeArrowheads="1"/>
          </p:cNvSpPr>
          <p:nvPr>
            <p:ph type="sldNum" sz="quarter" idx="4"/>
          </p:nvPr>
        </p:nvSpPr>
        <p:spPr bwMode="auto">
          <a:xfrm>
            <a:off x="8736462" y="6249847"/>
            <a:ext cx="2844430" cy="457306"/>
          </a:xfrm>
          <a:prstGeom prst="rect">
            <a:avLst/>
          </a:prstGeom>
          <a:noFill/>
          <a:ln w="9525">
            <a:noFill/>
            <a:miter lim="800000"/>
            <a:headEnd/>
            <a:tailEnd/>
          </a:ln>
          <a:effectLst/>
        </p:spPr>
        <p:txBody>
          <a:bodyPr vert="horz" wrap="square" lIns="121907" tIns="60954" rIns="121907" bIns="60954" numCol="1" anchor="b" anchorCtr="0" compatLnSpc="1">
            <a:prstTxWarp prst="textNoShape">
              <a:avLst/>
            </a:prstTxWarp>
          </a:bodyPr>
          <a:lstStyle>
            <a:lvl1pPr algn="r">
              <a:defRPr kumimoji="0" sz="1600">
                <a:latin typeface="Arial Black" pitchFamily="34" charset="0"/>
              </a:defRPr>
            </a:lvl1pPr>
          </a:lstStyle>
          <a:p>
            <a:pPr fontAlgn="base">
              <a:spcBef>
                <a:spcPct val="0"/>
              </a:spcBef>
              <a:spcAft>
                <a:spcPct val="0"/>
              </a:spcAft>
            </a:pPr>
            <a:fld id="{4F8A4116-46BF-4B1F-8F6C-C0A152071331}" type="slidenum">
              <a:rPr lang="en-US" altLang="zh-TW" smtClean="0">
                <a:solidFill>
                  <a:srgbClr val="000000"/>
                </a:solidFill>
              </a:rPr>
              <a:pPr fontAlgn="base">
                <a:spcBef>
                  <a:spcPct val="0"/>
                </a:spcBef>
                <a:spcAft>
                  <a:spcPct val="0"/>
                </a:spcAft>
              </a:pPr>
              <a:t>‹#›</a:t>
            </a:fld>
            <a:endParaRPr lang="en-US" altLang="zh-TW" smtClean="0">
              <a:solidFill>
                <a:srgbClr val="000000"/>
              </a:solidFill>
            </a:endParaRPr>
          </a:p>
        </p:txBody>
      </p:sp>
      <p:grpSp>
        <p:nvGrpSpPr>
          <p:cNvPr id="2" name="Group 4"/>
          <p:cNvGrpSpPr>
            <a:grpSpLocks/>
          </p:cNvGrpSpPr>
          <p:nvPr/>
        </p:nvGrpSpPr>
        <p:grpSpPr bwMode="auto">
          <a:xfrm>
            <a:off x="1" y="1"/>
            <a:ext cx="12190413" cy="546227"/>
            <a:chOff x="0" y="0"/>
            <a:chExt cx="5760" cy="344"/>
          </a:xfrm>
        </p:grpSpPr>
        <p:sp>
          <p:nvSpPr>
            <p:cNvPr id="96261"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fontAlgn="base">
                <a:spcBef>
                  <a:spcPct val="0"/>
                </a:spcBef>
                <a:spcAft>
                  <a:spcPct val="0"/>
                </a:spcAft>
              </a:pPr>
              <a:endParaRPr lang="zh-TW" altLang="zh-TW" sz="3200" smtClean="0">
                <a:solidFill>
                  <a:srgbClr val="000000"/>
                </a:solidFill>
                <a:latin typeface="Times New Roman" pitchFamily="18" charset="0"/>
              </a:endParaRPr>
            </a:p>
          </p:txBody>
        </p:sp>
        <p:sp>
          <p:nvSpPr>
            <p:cNvPr id="96262"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w="9525">
              <a:noFill/>
              <a:miter lim="800000"/>
              <a:headEnd/>
              <a:tailEnd/>
            </a:ln>
          </p:spPr>
          <p:txBody>
            <a:bodyPr/>
            <a:lstStyle/>
            <a:p>
              <a:pPr fontAlgn="base">
                <a:spcBef>
                  <a:spcPct val="0"/>
                </a:spcBef>
                <a:spcAft>
                  <a:spcPct val="0"/>
                </a:spcAft>
              </a:pPr>
              <a:endParaRPr lang="zh-TW" altLang="zh-TW" sz="3200" smtClean="0">
                <a:solidFill>
                  <a:srgbClr val="000000"/>
                </a:solidFill>
                <a:latin typeface="Times New Roman" pitchFamily="18" charset="0"/>
              </a:endParaRPr>
            </a:p>
          </p:txBody>
        </p:sp>
        <p:sp>
          <p:nvSpPr>
            <p:cNvPr id="96263" name="Rectangle 7"/>
            <p:cNvSpPr>
              <a:spLocks noChangeArrowheads="1"/>
            </p:cNvSpPr>
            <p:nvPr/>
          </p:nvSpPr>
          <p:spPr bwMode="auto">
            <a:xfrm>
              <a:off x="258" y="85"/>
              <a:ext cx="87" cy="89"/>
            </a:xfrm>
            <a:prstGeom prst="rect">
              <a:avLst/>
            </a:prstGeom>
            <a:solidFill>
              <a:schemeClr val="folHlink"/>
            </a:solidFill>
            <a:ln w="9525">
              <a:noFill/>
              <a:miter lim="800000"/>
              <a:headEnd/>
              <a:tailEnd/>
            </a:ln>
          </p:spPr>
          <p:txBody>
            <a:bodyPr/>
            <a:lstStyle/>
            <a:p>
              <a:pPr fontAlgn="base">
                <a:spcBef>
                  <a:spcPct val="0"/>
                </a:spcBef>
                <a:spcAft>
                  <a:spcPct val="0"/>
                </a:spcAft>
              </a:pPr>
              <a:endParaRPr lang="zh-TW" altLang="zh-TW" smtClean="0">
                <a:solidFill>
                  <a:srgbClr val="666699"/>
                </a:solidFill>
              </a:endParaRPr>
            </a:p>
          </p:txBody>
        </p:sp>
        <p:sp>
          <p:nvSpPr>
            <p:cNvPr id="96264" name="Rectangle 8"/>
            <p:cNvSpPr>
              <a:spLocks noChangeArrowheads="1"/>
            </p:cNvSpPr>
            <p:nvPr/>
          </p:nvSpPr>
          <p:spPr bwMode="auto">
            <a:xfrm>
              <a:off x="345" y="0"/>
              <a:ext cx="88" cy="87"/>
            </a:xfrm>
            <a:prstGeom prst="rect">
              <a:avLst/>
            </a:prstGeom>
            <a:solidFill>
              <a:schemeClr val="folHlink"/>
            </a:solidFill>
            <a:ln w="9525">
              <a:noFill/>
              <a:miter lim="800000"/>
              <a:headEnd/>
              <a:tailEnd/>
            </a:ln>
          </p:spPr>
          <p:txBody>
            <a:bodyPr/>
            <a:lstStyle/>
            <a:p>
              <a:pPr fontAlgn="base">
                <a:spcBef>
                  <a:spcPct val="0"/>
                </a:spcBef>
                <a:spcAft>
                  <a:spcPct val="0"/>
                </a:spcAft>
              </a:pPr>
              <a:endParaRPr lang="zh-TW" altLang="zh-TW" smtClean="0">
                <a:solidFill>
                  <a:srgbClr val="666699"/>
                </a:solidFill>
              </a:endParaRPr>
            </a:p>
          </p:txBody>
        </p:sp>
        <p:sp>
          <p:nvSpPr>
            <p:cNvPr id="96265" name="Rectangle 9"/>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lstStyle/>
            <a:p>
              <a:pPr fontAlgn="base">
                <a:spcBef>
                  <a:spcPct val="0"/>
                </a:spcBef>
                <a:spcAft>
                  <a:spcPct val="0"/>
                </a:spcAft>
              </a:pPr>
              <a:endParaRPr lang="zh-TW" altLang="zh-TW" smtClean="0">
                <a:solidFill>
                  <a:srgbClr val="9999CC"/>
                </a:solidFill>
              </a:endParaRPr>
            </a:p>
          </p:txBody>
        </p:sp>
        <p:sp>
          <p:nvSpPr>
            <p:cNvPr id="96266" name="Rectangle 10"/>
            <p:cNvSpPr>
              <a:spLocks noChangeArrowheads="1"/>
            </p:cNvSpPr>
            <p:nvPr/>
          </p:nvSpPr>
          <p:spPr bwMode="auto">
            <a:xfrm>
              <a:off x="173" y="173"/>
              <a:ext cx="86" cy="87"/>
            </a:xfrm>
            <a:prstGeom prst="rect">
              <a:avLst/>
            </a:prstGeom>
            <a:solidFill>
              <a:schemeClr val="folHlink"/>
            </a:solidFill>
            <a:ln w="9525">
              <a:noFill/>
              <a:miter lim="800000"/>
              <a:headEnd/>
              <a:tailEnd/>
            </a:ln>
          </p:spPr>
          <p:txBody>
            <a:bodyPr/>
            <a:lstStyle/>
            <a:p>
              <a:pPr fontAlgn="base">
                <a:spcBef>
                  <a:spcPct val="0"/>
                </a:spcBef>
                <a:spcAft>
                  <a:spcPct val="0"/>
                </a:spcAft>
              </a:pPr>
              <a:endParaRPr lang="zh-TW" altLang="zh-TW" smtClean="0">
                <a:solidFill>
                  <a:srgbClr val="666699"/>
                </a:solidFill>
              </a:endParaRPr>
            </a:p>
          </p:txBody>
        </p:sp>
        <p:sp>
          <p:nvSpPr>
            <p:cNvPr id="96267" name="Rectangle 11"/>
            <p:cNvSpPr>
              <a:spLocks noChangeArrowheads="1"/>
            </p:cNvSpPr>
            <p:nvPr/>
          </p:nvSpPr>
          <p:spPr bwMode="auto">
            <a:xfrm>
              <a:off x="83" y="86"/>
              <a:ext cx="89" cy="87"/>
            </a:xfrm>
            <a:prstGeom prst="rect">
              <a:avLst/>
            </a:prstGeom>
            <a:solidFill>
              <a:schemeClr val="bg2"/>
            </a:solidFill>
            <a:ln w="9525">
              <a:noFill/>
              <a:miter lim="800000"/>
              <a:headEnd/>
              <a:tailEnd/>
            </a:ln>
          </p:spPr>
          <p:txBody>
            <a:bodyPr/>
            <a:lstStyle/>
            <a:p>
              <a:pPr fontAlgn="base">
                <a:spcBef>
                  <a:spcPct val="0"/>
                </a:spcBef>
                <a:spcAft>
                  <a:spcPct val="0"/>
                </a:spcAft>
              </a:pPr>
              <a:endParaRPr lang="zh-TW" altLang="zh-TW" sz="3200" smtClean="0">
                <a:solidFill>
                  <a:srgbClr val="000000"/>
                </a:solidFill>
                <a:latin typeface="Times New Roman" pitchFamily="18" charset="0"/>
              </a:endParaRPr>
            </a:p>
          </p:txBody>
        </p:sp>
        <p:sp>
          <p:nvSpPr>
            <p:cNvPr id="96268" name="Rectangle 12"/>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lstStyle/>
            <a:p>
              <a:pPr fontAlgn="base">
                <a:spcBef>
                  <a:spcPct val="0"/>
                </a:spcBef>
                <a:spcAft>
                  <a:spcPct val="0"/>
                </a:spcAft>
              </a:pPr>
              <a:endParaRPr lang="zh-TW" altLang="zh-TW" smtClean="0">
                <a:solidFill>
                  <a:srgbClr val="9999CC"/>
                </a:solidFill>
              </a:endParaRPr>
            </a:p>
          </p:txBody>
        </p:sp>
        <p:sp>
          <p:nvSpPr>
            <p:cNvPr id="96269" name="Rectangle 13"/>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a:lstStyle/>
            <a:p>
              <a:pPr fontAlgn="base">
                <a:spcBef>
                  <a:spcPct val="0"/>
                </a:spcBef>
                <a:spcAft>
                  <a:spcPct val="0"/>
                </a:spcAft>
              </a:pPr>
              <a:endParaRPr lang="zh-TW" altLang="zh-TW" smtClean="0">
                <a:solidFill>
                  <a:srgbClr val="9999CC"/>
                </a:solidFill>
              </a:endParaRPr>
            </a:p>
          </p:txBody>
        </p:sp>
      </p:grpSp>
      <p:sp>
        <p:nvSpPr>
          <p:cNvPr id="96270" name="Rectangle 14"/>
          <p:cNvSpPr>
            <a:spLocks noGrp="1" noChangeArrowheads="1"/>
          </p:cNvSpPr>
          <p:nvPr>
            <p:ph type="title"/>
          </p:nvPr>
        </p:nvSpPr>
        <p:spPr bwMode="auto">
          <a:xfrm>
            <a:off x="609521" y="457305"/>
            <a:ext cx="10971372" cy="1371918"/>
          </a:xfrm>
          <a:prstGeom prst="rect">
            <a:avLst/>
          </a:prstGeom>
          <a:noFill/>
          <a:ln w="9525">
            <a:noFill/>
            <a:miter lim="800000"/>
            <a:headEnd/>
            <a:tailEnd/>
          </a:ln>
          <a:effectLst/>
        </p:spPr>
        <p:txBody>
          <a:bodyPr vert="horz" wrap="square" lIns="121907" tIns="60954" rIns="121907" bIns="60954" numCol="1" anchor="ctr" anchorCtr="0" compatLnSpc="1">
            <a:prstTxWarp prst="textNoShape">
              <a:avLst/>
            </a:prstTxWarp>
          </a:bodyPr>
          <a:lstStyle/>
          <a:p>
            <a:pPr lvl="0"/>
            <a:r>
              <a:rPr lang="zh-TW" altLang="en-US" smtClean="0"/>
              <a:t>按一下以編輯母片標題樣式</a:t>
            </a:r>
          </a:p>
        </p:txBody>
      </p:sp>
      <p:sp>
        <p:nvSpPr>
          <p:cNvPr id="96271" name="Rectangle 15"/>
          <p:cNvSpPr>
            <a:spLocks noGrp="1" noChangeArrowheads="1"/>
          </p:cNvSpPr>
          <p:nvPr>
            <p:ph type="body" idx="1"/>
          </p:nvPr>
        </p:nvSpPr>
        <p:spPr bwMode="auto">
          <a:xfrm>
            <a:off x="609521" y="1981659"/>
            <a:ext cx="10971372" cy="3887100"/>
          </a:xfrm>
          <a:prstGeom prst="rect">
            <a:avLst/>
          </a:prstGeom>
          <a:noFill/>
          <a:ln w="9525">
            <a:noFill/>
            <a:miter lim="800000"/>
            <a:headEnd/>
            <a:tailEnd/>
          </a:ln>
          <a:effectLst/>
        </p:spPr>
        <p:txBody>
          <a:bodyPr vert="horz" wrap="square" lIns="121907" tIns="60954" rIns="121907" bIns="60954" numCol="1" anchor="t" anchorCtr="0" compatLnSpc="1">
            <a:prstTxWarp prst="textNoShape">
              <a:avLst/>
            </a:prstTxWarp>
          </a:bodyPr>
          <a:lstStyle/>
          <a:p>
            <a:pPr lvl="0"/>
            <a:r>
              <a:rPr lang="zh-TW" altLang="en-US" smtClean="0"/>
              <a:t>按一下以編輯母片</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96272" name="Rectangle 16"/>
          <p:cNvSpPr>
            <a:spLocks noGrp="1" noChangeArrowheads="1"/>
          </p:cNvSpPr>
          <p:nvPr>
            <p:ph type="dt" sz="half" idx="2"/>
          </p:nvPr>
        </p:nvSpPr>
        <p:spPr bwMode="auto">
          <a:xfrm>
            <a:off x="609521" y="6246672"/>
            <a:ext cx="2844430" cy="476361"/>
          </a:xfrm>
          <a:prstGeom prst="rect">
            <a:avLst/>
          </a:prstGeom>
          <a:noFill/>
          <a:ln w="9525">
            <a:noFill/>
            <a:miter lim="800000"/>
            <a:headEnd/>
            <a:tailEnd/>
          </a:ln>
          <a:effectLst/>
        </p:spPr>
        <p:txBody>
          <a:bodyPr vert="horz" wrap="square" lIns="121907" tIns="60954" rIns="121907" bIns="60954" numCol="1" anchor="b" anchorCtr="0" compatLnSpc="1">
            <a:prstTxWarp prst="textNoShape">
              <a:avLst/>
            </a:prstTxWarp>
          </a:bodyPr>
          <a:lstStyle>
            <a:lvl1pPr>
              <a:defRPr kumimoji="0" sz="1600"/>
            </a:lvl1pPr>
          </a:lstStyle>
          <a:p>
            <a:pPr fontAlgn="base">
              <a:spcBef>
                <a:spcPct val="0"/>
              </a:spcBef>
              <a:spcAft>
                <a:spcPct val="0"/>
              </a:spcAft>
            </a:pPr>
            <a:endParaRPr lang="en-US" altLang="zh-TW" smtClean="0">
              <a:solidFill>
                <a:srgbClr val="000000"/>
              </a:solidFill>
            </a:endParaRPr>
          </a:p>
        </p:txBody>
      </p:sp>
    </p:spTree>
    <p:extLst>
      <p:ext uri="{BB962C8B-B14F-4D97-AF65-F5344CB8AC3E}">
        <p14:creationId xmlns:p14="http://schemas.microsoft.com/office/powerpoint/2010/main" val="16592825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fontAlgn="base">
        <a:spcBef>
          <a:spcPct val="0"/>
        </a:spcBef>
        <a:spcAft>
          <a:spcPct val="0"/>
        </a:spcAft>
        <a:defRPr kumimoji="1" sz="5900">
          <a:solidFill>
            <a:schemeClr val="tx1"/>
          </a:solidFill>
          <a:latin typeface="+mj-lt"/>
          <a:ea typeface="+mj-ea"/>
          <a:cs typeface="+mj-cs"/>
        </a:defRPr>
      </a:lvl1pPr>
      <a:lvl2pPr algn="l" rtl="0" fontAlgn="base">
        <a:spcBef>
          <a:spcPct val="0"/>
        </a:spcBef>
        <a:spcAft>
          <a:spcPct val="0"/>
        </a:spcAft>
        <a:defRPr kumimoji="1" sz="5900">
          <a:solidFill>
            <a:schemeClr val="tx1"/>
          </a:solidFill>
          <a:latin typeface="Arial" pitchFamily="34" charset="0"/>
          <a:ea typeface="新細明體" pitchFamily="18" charset="-120"/>
        </a:defRPr>
      </a:lvl2pPr>
      <a:lvl3pPr algn="l" rtl="0" fontAlgn="base">
        <a:spcBef>
          <a:spcPct val="0"/>
        </a:spcBef>
        <a:spcAft>
          <a:spcPct val="0"/>
        </a:spcAft>
        <a:defRPr kumimoji="1" sz="5900">
          <a:solidFill>
            <a:schemeClr val="tx1"/>
          </a:solidFill>
          <a:latin typeface="Arial" pitchFamily="34" charset="0"/>
          <a:ea typeface="新細明體" pitchFamily="18" charset="-120"/>
        </a:defRPr>
      </a:lvl3pPr>
      <a:lvl4pPr algn="l" rtl="0" fontAlgn="base">
        <a:spcBef>
          <a:spcPct val="0"/>
        </a:spcBef>
        <a:spcAft>
          <a:spcPct val="0"/>
        </a:spcAft>
        <a:defRPr kumimoji="1" sz="5900">
          <a:solidFill>
            <a:schemeClr val="tx1"/>
          </a:solidFill>
          <a:latin typeface="Arial" pitchFamily="34" charset="0"/>
          <a:ea typeface="新細明體" pitchFamily="18" charset="-120"/>
        </a:defRPr>
      </a:lvl4pPr>
      <a:lvl5pPr algn="l" rtl="0" fontAlgn="base">
        <a:spcBef>
          <a:spcPct val="0"/>
        </a:spcBef>
        <a:spcAft>
          <a:spcPct val="0"/>
        </a:spcAft>
        <a:defRPr kumimoji="1" sz="5900">
          <a:solidFill>
            <a:schemeClr val="tx1"/>
          </a:solidFill>
          <a:latin typeface="Arial" pitchFamily="34" charset="0"/>
          <a:ea typeface="新細明體" pitchFamily="18" charset="-120"/>
        </a:defRPr>
      </a:lvl5pPr>
      <a:lvl6pPr marL="609537" algn="l" rtl="0" fontAlgn="base">
        <a:spcBef>
          <a:spcPct val="0"/>
        </a:spcBef>
        <a:spcAft>
          <a:spcPct val="0"/>
        </a:spcAft>
        <a:defRPr kumimoji="1" sz="5900">
          <a:solidFill>
            <a:schemeClr val="tx1"/>
          </a:solidFill>
          <a:latin typeface="Arial" pitchFamily="34" charset="0"/>
          <a:ea typeface="新細明體" pitchFamily="18" charset="-120"/>
        </a:defRPr>
      </a:lvl6pPr>
      <a:lvl7pPr marL="1219074" algn="l" rtl="0" fontAlgn="base">
        <a:spcBef>
          <a:spcPct val="0"/>
        </a:spcBef>
        <a:spcAft>
          <a:spcPct val="0"/>
        </a:spcAft>
        <a:defRPr kumimoji="1" sz="5900">
          <a:solidFill>
            <a:schemeClr val="tx1"/>
          </a:solidFill>
          <a:latin typeface="Arial" pitchFamily="34" charset="0"/>
          <a:ea typeface="新細明體" pitchFamily="18" charset="-120"/>
        </a:defRPr>
      </a:lvl7pPr>
      <a:lvl8pPr marL="1828611" algn="l" rtl="0" fontAlgn="base">
        <a:spcBef>
          <a:spcPct val="0"/>
        </a:spcBef>
        <a:spcAft>
          <a:spcPct val="0"/>
        </a:spcAft>
        <a:defRPr kumimoji="1" sz="5900">
          <a:solidFill>
            <a:schemeClr val="tx1"/>
          </a:solidFill>
          <a:latin typeface="Arial" pitchFamily="34" charset="0"/>
          <a:ea typeface="新細明體" pitchFamily="18" charset="-120"/>
        </a:defRPr>
      </a:lvl8pPr>
      <a:lvl9pPr marL="2438148" algn="l" rtl="0" fontAlgn="base">
        <a:spcBef>
          <a:spcPct val="0"/>
        </a:spcBef>
        <a:spcAft>
          <a:spcPct val="0"/>
        </a:spcAft>
        <a:defRPr kumimoji="1" sz="5900">
          <a:solidFill>
            <a:schemeClr val="tx1"/>
          </a:solidFill>
          <a:latin typeface="Arial" pitchFamily="34" charset="0"/>
          <a:ea typeface="新細明體" pitchFamily="18" charset="-120"/>
        </a:defRPr>
      </a:lvl9pPr>
    </p:titleStyle>
    <p:bodyStyle>
      <a:lvl1pPr marL="457152" indent="-457152" algn="l" rtl="0" fontAlgn="base">
        <a:spcBef>
          <a:spcPct val="20000"/>
        </a:spcBef>
        <a:spcAft>
          <a:spcPct val="0"/>
        </a:spcAft>
        <a:buClr>
          <a:schemeClr val="bg2"/>
        </a:buClr>
        <a:buSzPct val="75000"/>
        <a:buFont typeface="Wingdings" pitchFamily="2" charset="2"/>
        <a:buChar char="n"/>
        <a:defRPr kumimoji="1" sz="4300">
          <a:solidFill>
            <a:schemeClr val="tx1"/>
          </a:solidFill>
          <a:latin typeface="+mn-lt"/>
          <a:ea typeface="+mn-ea"/>
          <a:cs typeface="+mn-cs"/>
        </a:defRPr>
      </a:lvl1pPr>
      <a:lvl2pPr marL="990498" indent="-380960" algn="l" rtl="0" fontAlgn="base">
        <a:spcBef>
          <a:spcPct val="20000"/>
        </a:spcBef>
        <a:spcAft>
          <a:spcPct val="0"/>
        </a:spcAft>
        <a:buClr>
          <a:schemeClr val="accent2"/>
        </a:buClr>
        <a:buSzPct val="80000"/>
        <a:buFont typeface="Wingdings" pitchFamily="2" charset="2"/>
        <a:buChar char="¨"/>
        <a:defRPr kumimoji="1" sz="3700">
          <a:solidFill>
            <a:schemeClr val="tx1"/>
          </a:solidFill>
          <a:latin typeface="+mn-lt"/>
          <a:ea typeface="+mn-ea"/>
        </a:defRPr>
      </a:lvl2pPr>
      <a:lvl3pPr marL="1523842" indent="-304769" algn="l" rtl="0" fontAlgn="base">
        <a:spcBef>
          <a:spcPct val="20000"/>
        </a:spcBef>
        <a:spcAft>
          <a:spcPct val="0"/>
        </a:spcAft>
        <a:buClr>
          <a:schemeClr val="bg2"/>
        </a:buClr>
        <a:buSzPct val="65000"/>
        <a:buFont typeface="Wingdings" pitchFamily="2" charset="2"/>
        <a:buChar char="n"/>
        <a:defRPr kumimoji="1" sz="3200">
          <a:solidFill>
            <a:schemeClr val="tx1"/>
          </a:solidFill>
          <a:latin typeface="+mn-lt"/>
          <a:ea typeface="+mn-ea"/>
        </a:defRPr>
      </a:lvl3pPr>
      <a:lvl4pPr marL="2133379" indent="-304769" algn="l" rtl="0" fontAlgn="base">
        <a:spcBef>
          <a:spcPct val="20000"/>
        </a:spcBef>
        <a:spcAft>
          <a:spcPct val="0"/>
        </a:spcAft>
        <a:buClr>
          <a:schemeClr val="accent2"/>
        </a:buClr>
        <a:buSzPct val="70000"/>
        <a:buFont typeface="Wingdings" pitchFamily="2" charset="2"/>
        <a:buChar char="¨"/>
        <a:defRPr kumimoji="1" sz="2700">
          <a:solidFill>
            <a:schemeClr val="tx1"/>
          </a:solidFill>
          <a:latin typeface="+mn-lt"/>
          <a:ea typeface="+mn-ea"/>
        </a:defRPr>
      </a:lvl4pPr>
      <a:lvl5pPr marL="2742916" indent="-304769" algn="l" rtl="0" fontAlgn="base">
        <a:spcBef>
          <a:spcPct val="20000"/>
        </a:spcBef>
        <a:spcAft>
          <a:spcPct val="0"/>
        </a:spcAft>
        <a:buClr>
          <a:schemeClr val="bg2"/>
        </a:buClr>
        <a:buFont typeface="Wingdings" pitchFamily="2" charset="2"/>
        <a:buChar char="§"/>
        <a:defRPr kumimoji="1" sz="2700">
          <a:solidFill>
            <a:schemeClr val="tx1"/>
          </a:solidFill>
          <a:latin typeface="+mn-lt"/>
          <a:ea typeface="+mn-ea"/>
        </a:defRPr>
      </a:lvl5pPr>
      <a:lvl6pPr marL="3352454" indent="-304769" algn="l" rtl="0" fontAlgn="base">
        <a:spcBef>
          <a:spcPct val="20000"/>
        </a:spcBef>
        <a:spcAft>
          <a:spcPct val="0"/>
        </a:spcAft>
        <a:buClr>
          <a:schemeClr val="bg2"/>
        </a:buClr>
        <a:buFont typeface="Wingdings" pitchFamily="2" charset="2"/>
        <a:buChar char="§"/>
        <a:defRPr kumimoji="1" sz="2700">
          <a:solidFill>
            <a:schemeClr val="tx1"/>
          </a:solidFill>
          <a:latin typeface="+mn-lt"/>
          <a:ea typeface="+mn-ea"/>
        </a:defRPr>
      </a:lvl6pPr>
      <a:lvl7pPr marL="3961990" indent="-304769" algn="l" rtl="0" fontAlgn="base">
        <a:spcBef>
          <a:spcPct val="20000"/>
        </a:spcBef>
        <a:spcAft>
          <a:spcPct val="0"/>
        </a:spcAft>
        <a:buClr>
          <a:schemeClr val="bg2"/>
        </a:buClr>
        <a:buFont typeface="Wingdings" pitchFamily="2" charset="2"/>
        <a:buChar char="§"/>
        <a:defRPr kumimoji="1" sz="2700">
          <a:solidFill>
            <a:schemeClr val="tx1"/>
          </a:solidFill>
          <a:latin typeface="+mn-lt"/>
          <a:ea typeface="+mn-ea"/>
        </a:defRPr>
      </a:lvl7pPr>
      <a:lvl8pPr marL="4571527" indent="-304769" algn="l" rtl="0" fontAlgn="base">
        <a:spcBef>
          <a:spcPct val="20000"/>
        </a:spcBef>
        <a:spcAft>
          <a:spcPct val="0"/>
        </a:spcAft>
        <a:buClr>
          <a:schemeClr val="bg2"/>
        </a:buClr>
        <a:buFont typeface="Wingdings" pitchFamily="2" charset="2"/>
        <a:buChar char="§"/>
        <a:defRPr kumimoji="1" sz="2700">
          <a:solidFill>
            <a:schemeClr val="tx1"/>
          </a:solidFill>
          <a:latin typeface="+mn-lt"/>
          <a:ea typeface="+mn-ea"/>
        </a:defRPr>
      </a:lvl8pPr>
      <a:lvl9pPr marL="5181064" indent="-304769" algn="l" rtl="0" fontAlgn="base">
        <a:spcBef>
          <a:spcPct val="20000"/>
        </a:spcBef>
        <a:spcAft>
          <a:spcPct val="0"/>
        </a:spcAft>
        <a:buClr>
          <a:schemeClr val="bg2"/>
        </a:buClr>
        <a:buFont typeface="Wingdings" pitchFamily="2" charset="2"/>
        <a:buChar char="§"/>
        <a:defRPr kumimoji="1" sz="2700">
          <a:solidFill>
            <a:schemeClr val="tx1"/>
          </a:solidFill>
          <a:latin typeface="+mn-lt"/>
          <a:ea typeface="+mn-ea"/>
        </a:defRPr>
      </a:lvl9pPr>
    </p:bodyStyle>
    <p:otherStyle>
      <a:defPPr>
        <a:defRPr lang="zh-TW"/>
      </a:defPPr>
      <a:lvl1pPr marL="0" algn="l" defTabSz="1219074" rtl="0" eaLnBrk="1" latinLnBrk="0" hangingPunct="1">
        <a:defRPr sz="2400" kern="1200">
          <a:solidFill>
            <a:schemeClr val="tx1"/>
          </a:solidFill>
          <a:latin typeface="+mn-lt"/>
          <a:ea typeface="+mn-ea"/>
          <a:cs typeface="+mn-cs"/>
        </a:defRPr>
      </a:lvl1pPr>
      <a:lvl2pPr marL="609537" algn="l" defTabSz="1219074" rtl="0" eaLnBrk="1" latinLnBrk="0" hangingPunct="1">
        <a:defRPr sz="2400" kern="1200">
          <a:solidFill>
            <a:schemeClr val="tx1"/>
          </a:solidFill>
          <a:latin typeface="+mn-lt"/>
          <a:ea typeface="+mn-ea"/>
          <a:cs typeface="+mn-cs"/>
        </a:defRPr>
      </a:lvl2pPr>
      <a:lvl3pPr marL="1219074" algn="l" defTabSz="1219074" rtl="0" eaLnBrk="1" latinLnBrk="0" hangingPunct="1">
        <a:defRPr sz="2400" kern="1200">
          <a:solidFill>
            <a:schemeClr val="tx1"/>
          </a:solidFill>
          <a:latin typeface="+mn-lt"/>
          <a:ea typeface="+mn-ea"/>
          <a:cs typeface="+mn-cs"/>
        </a:defRPr>
      </a:lvl3pPr>
      <a:lvl4pPr marL="1828611" algn="l" defTabSz="1219074" rtl="0" eaLnBrk="1" latinLnBrk="0" hangingPunct="1">
        <a:defRPr sz="2400" kern="1200">
          <a:solidFill>
            <a:schemeClr val="tx1"/>
          </a:solidFill>
          <a:latin typeface="+mn-lt"/>
          <a:ea typeface="+mn-ea"/>
          <a:cs typeface="+mn-cs"/>
        </a:defRPr>
      </a:lvl4pPr>
      <a:lvl5pPr marL="2438148" algn="l" defTabSz="1219074" rtl="0" eaLnBrk="1" latinLnBrk="0" hangingPunct="1">
        <a:defRPr sz="2400" kern="1200">
          <a:solidFill>
            <a:schemeClr val="tx1"/>
          </a:solidFill>
          <a:latin typeface="+mn-lt"/>
          <a:ea typeface="+mn-ea"/>
          <a:cs typeface="+mn-cs"/>
        </a:defRPr>
      </a:lvl5pPr>
      <a:lvl6pPr marL="3047685" algn="l" defTabSz="1219074" rtl="0" eaLnBrk="1" latinLnBrk="0" hangingPunct="1">
        <a:defRPr sz="2400" kern="1200">
          <a:solidFill>
            <a:schemeClr val="tx1"/>
          </a:solidFill>
          <a:latin typeface="+mn-lt"/>
          <a:ea typeface="+mn-ea"/>
          <a:cs typeface="+mn-cs"/>
        </a:defRPr>
      </a:lvl6pPr>
      <a:lvl7pPr marL="3657222" algn="l" defTabSz="1219074" rtl="0" eaLnBrk="1" latinLnBrk="0" hangingPunct="1">
        <a:defRPr sz="2400" kern="1200">
          <a:solidFill>
            <a:schemeClr val="tx1"/>
          </a:solidFill>
          <a:latin typeface="+mn-lt"/>
          <a:ea typeface="+mn-ea"/>
          <a:cs typeface="+mn-cs"/>
        </a:defRPr>
      </a:lvl7pPr>
      <a:lvl8pPr marL="4266758" algn="l" defTabSz="1219074" rtl="0" eaLnBrk="1" latinLnBrk="0" hangingPunct="1">
        <a:defRPr sz="2400" kern="1200">
          <a:solidFill>
            <a:schemeClr val="tx1"/>
          </a:solidFill>
          <a:latin typeface="+mn-lt"/>
          <a:ea typeface="+mn-ea"/>
          <a:cs typeface="+mn-cs"/>
        </a:defRPr>
      </a:lvl8pPr>
      <a:lvl9pPr marL="4876296" algn="l" defTabSz="1219074"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pliu@ntu.edu.tw"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2.png"/><Relationship Id="rId4" Type="http://schemas.openxmlformats.org/officeDocument/2006/relationships/hyperlink" Target="http://creativecommons.org/licenses/by-nc-sa/3.0/tw/"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hyperlink" Target="2011-02-10,%20updated%20guide%20for%20protocol%20writing.doc" TargetMode="External"/><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hyperlink" Target="http://ocw.aca.ntu.edu.tw/ntu-ocw/index.php/info/copyright_declaration" TargetMode="External"/><Relationship Id="rId2" Type="http://schemas.openxmlformats.org/officeDocument/2006/relationships/notesSlide" Target="../notesSlides/notesSlide12.xml"/><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hyperlink" Target="http://en.wikipedia.org/wiki/Public_domain" TargetMode="External"/><Relationship Id="rId2" Type="http://schemas.openxmlformats.org/officeDocument/2006/relationships/notesSlide" Target="../notesSlides/notesSlide16.xml"/><Relationship Id="rId1" Type="http://schemas.openxmlformats.org/officeDocument/2006/relationships/slideLayout" Target="../slideLayouts/slideLayout13.xml"/><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hyperlink" Target="mailto:klchien@ntu.edu.tw" TargetMode="External"/><Relationship Id="rId2" Type="http://schemas.openxmlformats.org/officeDocument/2006/relationships/notesSlide" Target="../notesSlides/notesSlide2.xml"/><Relationship Id="rId1" Type="http://schemas.openxmlformats.org/officeDocument/2006/relationships/slideLayout" Target="../slideLayouts/slideLayout13.xml"/><Relationship Id="rId4" Type="http://schemas.openxmlformats.org/officeDocument/2006/relationships/hyperlink" Target="mailto:jpliu@ntu.edu.tw"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1.xml"/><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3" Type="http://schemas.openxmlformats.org/officeDocument/2006/relationships/hyperlink" Target="http://en.wikipedia.org/wiki/Public_domain" TargetMode="External"/><Relationship Id="rId2" Type="http://schemas.openxmlformats.org/officeDocument/2006/relationships/notesSlide" Target="../notesSlides/notesSlide25.xml"/><Relationship Id="rId1" Type="http://schemas.openxmlformats.org/officeDocument/2006/relationships/slideLayout" Target="../slideLayouts/slideLayout13.xml"/><Relationship Id="rId4" Type="http://schemas.openxmlformats.org/officeDocument/2006/relationships/image" Target="../media/image4.png"/></Relationships>
</file>

<file path=ppt/slides/_rels/slide28.xml.rels><?xml version="1.0" encoding="UTF-8" standalone="yes"?>
<Relationships xmlns="http://schemas.openxmlformats.org/package/2006/relationships"><Relationship Id="rId3" Type="http://schemas.openxmlformats.org/officeDocument/2006/relationships/hyperlink" Target="http://en.wikipedia.org/wiki/Public_domain" TargetMode="External"/><Relationship Id="rId2" Type="http://schemas.openxmlformats.org/officeDocument/2006/relationships/notesSlide" Target="../notesSlides/notesSlide26.xml"/><Relationship Id="rId1" Type="http://schemas.openxmlformats.org/officeDocument/2006/relationships/slideLayout" Target="../slideLayouts/slideLayout13.xml"/><Relationship Id="rId4" Type="http://schemas.openxmlformats.org/officeDocument/2006/relationships/image" Target="../media/image4.png"/></Relationships>
</file>

<file path=ppt/slides/_rels/slide29.xml.rels><?xml version="1.0" encoding="UTF-8" standalone="yes"?>
<Relationships xmlns="http://schemas.openxmlformats.org/package/2006/relationships"><Relationship Id="rId3" Type="http://schemas.openxmlformats.org/officeDocument/2006/relationships/hyperlink" Target="http://en.wikipedia.org/wiki/Public_domain" TargetMode="External"/><Relationship Id="rId2" Type="http://schemas.openxmlformats.org/officeDocument/2006/relationships/notesSlide" Target="../notesSlides/notesSlide27.xml"/><Relationship Id="rId1" Type="http://schemas.openxmlformats.org/officeDocument/2006/relationships/slideLayout" Target="../slideLayouts/slideLayout13.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3" Type="http://schemas.openxmlformats.org/officeDocument/2006/relationships/hyperlink" Target="http://en.wikipedia.org/wiki/Public_domain" TargetMode="External"/><Relationship Id="rId2" Type="http://schemas.openxmlformats.org/officeDocument/2006/relationships/notesSlide" Target="../notesSlides/notesSlide28.xml"/><Relationship Id="rId1" Type="http://schemas.openxmlformats.org/officeDocument/2006/relationships/slideLayout" Target="../slideLayouts/slideLayout13.xml"/><Relationship Id="rId4" Type="http://schemas.openxmlformats.org/officeDocument/2006/relationships/image" Target="../media/image4.png"/></Relationships>
</file>

<file path=ppt/slides/_rels/slide31.xml.rels><?xml version="1.0" encoding="UTF-8" standalone="yes"?>
<Relationships xmlns="http://schemas.openxmlformats.org/package/2006/relationships"><Relationship Id="rId3" Type="http://schemas.openxmlformats.org/officeDocument/2006/relationships/hyperlink" Target="http://en.wikipedia.org/wiki/Public_domain" TargetMode="External"/><Relationship Id="rId2" Type="http://schemas.openxmlformats.org/officeDocument/2006/relationships/notesSlide" Target="../notesSlides/notesSlide29.xml"/><Relationship Id="rId1" Type="http://schemas.openxmlformats.org/officeDocument/2006/relationships/slideLayout" Target="../slideLayouts/slideLayout13.xml"/><Relationship Id="rId4" Type="http://schemas.openxmlformats.org/officeDocument/2006/relationships/image" Target="../media/image4.png"/></Relationships>
</file>

<file path=ppt/slides/_rels/slide32.xml.rels><?xml version="1.0" encoding="UTF-8" standalone="yes"?>
<Relationships xmlns="http://schemas.openxmlformats.org/package/2006/relationships"><Relationship Id="rId3" Type="http://schemas.openxmlformats.org/officeDocument/2006/relationships/hyperlink" Target="http://en.wikipedia.org/wiki/Public_domain" TargetMode="External"/><Relationship Id="rId2" Type="http://schemas.openxmlformats.org/officeDocument/2006/relationships/notesSlide" Target="../notesSlides/notesSlide30.xml"/><Relationship Id="rId1" Type="http://schemas.openxmlformats.org/officeDocument/2006/relationships/slideLayout" Target="../slideLayouts/slideLayout13.xml"/><Relationship Id="rId4" Type="http://schemas.openxmlformats.org/officeDocument/2006/relationships/image" Target="../media/image4.png"/></Relationships>
</file>

<file path=ppt/slides/_rels/slide33.xml.rels><?xml version="1.0" encoding="UTF-8" standalone="yes"?>
<Relationships xmlns="http://schemas.openxmlformats.org/package/2006/relationships"><Relationship Id="rId3" Type="http://schemas.openxmlformats.org/officeDocument/2006/relationships/hyperlink" Target="http://en.wikipedia.org/wiki/Public_domain" TargetMode="External"/><Relationship Id="rId2" Type="http://schemas.openxmlformats.org/officeDocument/2006/relationships/notesSlide" Target="../notesSlides/notesSlide31.xml"/><Relationship Id="rId1" Type="http://schemas.openxmlformats.org/officeDocument/2006/relationships/slideLayout" Target="../slideLayouts/slideLayout13.xml"/><Relationship Id="rId4" Type="http://schemas.openxmlformats.org/officeDocument/2006/relationships/image" Target="../media/image4.png"/></Relationships>
</file>

<file path=ppt/slides/_rels/slide34.xml.rels><?xml version="1.0" encoding="UTF-8" standalone="yes"?>
<Relationships xmlns="http://schemas.openxmlformats.org/package/2006/relationships"><Relationship Id="rId3" Type="http://schemas.openxmlformats.org/officeDocument/2006/relationships/hyperlink" Target="http://en.wikipedia.org/wiki/Public_domain" TargetMode="External"/><Relationship Id="rId2" Type="http://schemas.openxmlformats.org/officeDocument/2006/relationships/notesSlide" Target="../notesSlides/notesSlide32.xml"/><Relationship Id="rId1" Type="http://schemas.openxmlformats.org/officeDocument/2006/relationships/slideLayout" Target="../slideLayouts/slideLayout13.xml"/><Relationship Id="rId4" Type="http://schemas.openxmlformats.org/officeDocument/2006/relationships/image" Target="../media/image4.png"/></Relationships>
</file>

<file path=ppt/slides/_rels/slide35.xml.rels><?xml version="1.0" encoding="UTF-8" standalone="yes"?>
<Relationships xmlns="http://schemas.openxmlformats.org/package/2006/relationships"><Relationship Id="rId3" Type="http://schemas.openxmlformats.org/officeDocument/2006/relationships/hyperlink" Target="http://en.wikipedia.org/wiki/Public_domain" TargetMode="External"/><Relationship Id="rId2" Type="http://schemas.openxmlformats.org/officeDocument/2006/relationships/notesSlide" Target="../notesSlides/notesSlide33.xml"/><Relationship Id="rId1" Type="http://schemas.openxmlformats.org/officeDocument/2006/relationships/slideLayout" Target="../slideLayouts/slideLayout13.xml"/><Relationship Id="rId4" Type="http://schemas.openxmlformats.org/officeDocument/2006/relationships/image" Target="../media/image4.png"/></Relationships>
</file>

<file path=ppt/slides/_rels/slide36.xml.rels><?xml version="1.0" encoding="UTF-8" standalone="yes"?>
<Relationships xmlns="http://schemas.openxmlformats.org/package/2006/relationships"><Relationship Id="rId3" Type="http://schemas.openxmlformats.org/officeDocument/2006/relationships/hyperlink" Target="http://en.wikipedia.org/wiki/Public_domain" TargetMode="External"/><Relationship Id="rId2" Type="http://schemas.openxmlformats.org/officeDocument/2006/relationships/notesSlide" Target="../notesSlides/notesSlide34.xml"/><Relationship Id="rId1" Type="http://schemas.openxmlformats.org/officeDocument/2006/relationships/slideLayout" Target="../slideLayouts/slideLayout13.xml"/><Relationship Id="rId4" Type="http://schemas.openxmlformats.org/officeDocument/2006/relationships/image" Target="../media/image4.png"/></Relationships>
</file>

<file path=ppt/slides/_rels/slide37.xml.rels><?xml version="1.0" encoding="UTF-8" standalone="yes"?>
<Relationships xmlns="http://schemas.openxmlformats.org/package/2006/relationships"><Relationship Id="rId3" Type="http://schemas.openxmlformats.org/officeDocument/2006/relationships/hyperlink" Target="http://en.wikipedia.org/wiki/Public_domain" TargetMode="External"/><Relationship Id="rId2" Type="http://schemas.openxmlformats.org/officeDocument/2006/relationships/notesSlide" Target="../notesSlides/notesSlide35.xml"/><Relationship Id="rId1" Type="http://schemas.openxmlformats.org/officeDocument/2006/relationships/slideLayout" Target="../slideLayouts/slideLayout13.xml"/><Relationship Id="rId4" Type="http://schemas.openxmlformats.org/officeDocument/2006/relationships/image" Target="../media/image4.png"/></Relationships>
</file>

<file path=ppt/slides/_rels/slide38.xml.rels><?xml version="1.0" encoding="UTF-8" standalone="yes"?>
<Relationships xmlns="http://schemas.openxmlformats.org/package/2006/relationships"><Relationship Id="rId3" Type="http://schemas.openxmlformats.org/officeDocument/2006/relationships/hyperlink" Target="http://en.wikipedia.org/wiki/Public_domain" TargetMode="External"/><Relationship Id="rId2" Type="http://schemas.openxmlformats.org/officeDocument/2006/relationships/notesSlide" Target="../notesSlides/notesSlide36.xml"/><Relationship Id="rId1" Type="http://schemas.openxmlformats.org/officeDocument/2006/relationships/slideLayout" Target="../slideLayouts/slideLayout13.xml"/><Relationship Id="rId4" Type="http://schemas.openxmlformats.org/officeDocument/2006/relationships/image" Target="../media/image4.png"/></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3" Type="http://schemas.openxmlformats.org/officeDocument/2006/relationships/hyperlink" Target="http://www.fda.gov/opacom/backgrounders/miles.html" TargetMode="External"/><Relationship Id="rId2" Type="http://schemas.openxmlformats.org/officeDocument/2006/relationships/notesSlide" Target="../notesSlides/notesSlide40.xml"/><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8" Type="http://schemas.openxmlformats.org/officeDocument/2006/relationships/hyperlink" Target="http://ocw.aca.ntu.edu.tw/ntu-ocw/index.php/info/copyright_declaration" TargetMode="External"/><Relationship Id="rId13" Type="http://schemas.openxmlformats.org/officeDocument/2006/relationships/image" Target="../media/image4.png"/><Relationship Id="rId3" Type="http://schemas.openxmlformats.org/officeDocument/2006/relationships/hyperlink" Target="http://www.rand.org/content/dam/rand/pubs/reports/2008/R2669.pdf" TargetMode="External"/><Relationship Id="rId7" Type="http://schemas.openxmlformats.org/officeDocument/2006/relationships/image" Target="../media/image5.png"/><Relationship Id="rId12" Type="http://schemas.openxmlformats.org/officeDocument/2006/relationships/hyperlink" Target="http://en.wikipedia.org/wiki/Public_domain" TargetMode="External"/><Relationship Id="rId2" Type="http://schemas.openxmlformats.org/officeDocument/2006/relationships/hyperlink" Target="http://windows.microsoft.com/zh-HK/windows-live/microsoft-services-agreement" TargetMode="External"/><Relationship Id="rId1" Type="http://schemas.openxmlformats.org/officeDocument/2006/relationships/slideLayout" Target="../slideLayouts/slideLayout17.xml"/><Relationship Id="rId6" Type="http://schemas.openxmlformats.org/officeDocument/2006/relationships/hyperlink" Target="http://www.fda.gov/AboutFDA/WhatWeDo/History/Milestones/ucm128305.htm" TargetMode="External"/><Relationship Id="rId11" Type="http://schemas.openxmlformats.org/officeDocument/2006/relationships/image" Target="../media/image7.png"/><Relationship Id="rId5" Type="http://schemas.openxmlformats.org/officeDocument/2006/relationships/hyperlink" Target="http://commons.wikimedia.org/wiki/Commons:Copyright_tags#United_States" TargetMode="External"/><Relationship Id="rId10" Type="http://schemas.openxmlformats.org/officeDocument/2006/relationships/image" Target="../media/image6.emf"/><Relationship Id="rId4" Type="http://schemas.openxmlformats.org/officeDocument/2006/relationships/hyperlink" Target="http://www.accessdata.fda.gov/scripts/cdrh/cfdocs/cfcfr/CFRSearch.cfm?fr=314.126" TargetMode="External"/><Relationship Id="rId9"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3" Type="http://schemas.openxmlformats.org/officeDocument/2006/relationships/hyperlink" Target="http://as.wiley.com/WileyCDA/WileyTitle/productCd-0470887656.html" TargetMode="External"/><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hyperlink" Target="http://www.journals.elsevier.com/contemporary-clinical-trials/" TargetMode="External"/><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8"/>
          <p:cNvSpPr>
            <a:spLocks noGrp="1" noChangeArrowheads="1"/>
          </p:cNvSpPr>
          <p:nvPr>
            <p:ph type="sldNum" sz="quarter" idx="4"/>
          </p:nvPr>
        </p:nvSpPr>
        <p:spPr/>
        <p:txBody>
          <a:bodyPr/>
          <a:lstStyle/>
          <a:p>
            <a:fld id="{5404C8D6-29F3-422F-97A7-734F3D371AA2}" type="slidenum">
              <a:rPr lang="en-US" altLang="zh-TW" smtClean="0">
                <a:solidFill>
                  <a:srgbClr val="000000"/>
                </a:solidFill>
                <a:latin typeface="+mn-lt"/>
                <a:ea typeface="標楷體" panose="03000509000000000000" pitchFamily="65" charset="-120"/>
              </a:rPr>
              <a:pPr/>
              <a:t>1</a:t>
            </a:fld>
            <a:endParaRPr lang="en-US" altLang="zh-TW" dirty="0">
              <a:solidFill>
                <a:srgbClr val="000000"/>
              </a:solidFill>
              <a:latin typeface="+mn-lt"/>
              <a:ea typeface="標楷體" panose="03000509000000000000" pitchFamily="65" charset="-120"/>
            </a:endParaRPr>
          </a:p>
        </p:txBody>
      </p:sp>
      <p:sp>
        <p:nvSpPr>
          <p:cNvPr id="98306" name="Rectangle 2"/>
          <p:cNvSpPr>
            <a:spLocks noGrp="1" noChangeArrowheads="1"/>
          </p:cNvSpPr>
          <p:nvPr>
            <p:ph type="ctrTitle"/>
          </p:nvPr>
        </p:nvSpPr>
        <p:spPr>
          <a:xfrm>
            <a:off x="3983247" y="452774"/>
            <a:ext cx="8025356" cy="2210312"/>
          </a:xfrm>
        </p:spPr>
        <p:txBody>
          <a:bodyPr/>
          <a:lstStyle/>
          <a:p>
            <a:r>
              <a:rPr lang="zh-TW" altLang="en-US" sz="5300" dirty="0">
                <a:solidFill>
                  <a:schemeClr val="tx1"/>
                </a:solidFill>
                <a:latin typeface="+mn-lt"/>
                <a:ea typeface="標楷體" panose="03000509000000000000" pitchFamily="65" charset="-120"/>
              </a:rPr>
              <a:t>臨床試驗</a:t>
            </a:r>
            <a:r>
              <a:rPr lang="en-US" altLang="zh-TW" sz="5100" dirty="0">
                <a:latin typeface="+mn-lt"/>
                <a:ea typeface="標楷體" panose="03000509000000000000" pitchFamily="65" charset="-120"/>
              </a:rPr>
              <a:t/>
            </a:r>
            <a:br>
              <a:rPr lang="en-US" altLang="zh-TW" sz="5100" dirty="0">
                <a:latin typeface="+mn-lt"/>
                <a:ea typeface="標楷體" panose="03000509000000000000" pitchFamily="65" charset="-120"/>
              </a:rPr>
            </a:br>
            <a:r>
              <a:rPr lang="zh-TW" altLang="en-US" sz="3700" dirty="0">
                <a:latin typeface="+mn-lt"/>
                <a:ea typeface="標楷體" pitchFamily="65" charset="-120"/>
              </a:rPr>
              <a:t>課程</a:t>
            </a:r>
            <a:r>
              <a:rPr lang="zh-TW" altLang="en-US" sz="3700" dirty="0" smtClean="0">
                <a:latin typeface="+mn-lt"/>
                <a:ea typeface="標楷體" pitchFamily="65" charset="-120"/>
              </a:rPr>
              <a:t>介紹</a:t>
            </a:r>
            <a:r>
              <a:rPr lang="zh-TW" altLang="en-US" sz="3700" dirty="0">
                <a:latin typeface="+mn-lt"/>
                <a:ea typeface="標楷體" pitchFamily="65" charset="-120"/>
              </a:rPr>
              <a:t>，</a:t>
            </a:r>
            <a:r>
              <a:rPr lang="zh-TW" altLang="en-US" sz="3700" dirty="0" smtClean="0">
                <a:latin typeface="+mn-lt"/>
                <a:ea typeface="標楷體" pitchFamily="65" charset="-120"/>
              </a:rPr>
              <a:t>歷史</a:t>
            </a:r>
            <a:r>
              <a:rPr lang="zh-TW" altLang="en-US" sz="3700" dirty="0">
                <a:latin typeface="+mn-lt"/>
                <a:ea typeface="標楷體" pitchFamily="65" charset="-120"/>
              </a:rPr>
              <a:t>，計畫書簡介</a:t>
            </a:r>
          </a:p>
        </p:txBody>
      </p:sp>
      <p:sp>
        <p:nvSpPr>
          <p:cNvPr id="98307" name="Rectangle 3"/>
          <p:cNvSpPr>
            <a:spLocks noGrp="1" noChangeArrowheads="1"/>
          </p:cNvSpPr>
          <p:nvPr>
            <p:ph type="subTitle" idx="1"/>
          </p:nvPr>
        </p:nvSpPr>
        <p:spPr>
          <a:xfrm>
            <a:off x="4079245" y="2469466"/>
            <a:ext cx="6431877" cy="1753005"/>
          </a:xfrm>
        </p:spPr>
        <p:txBody>
          <a:bodyPr/>
          <a:lstStyle/>
          <a:p>
            <a:pPr>
              <a:lnSpc>
                <a:spcPct val="80000"/>
              </a:lnSpc>
            </a:pPr>
            <a:r>
              <a:rPr lang="en-US" altLang="zh-TW" sz="2800" dirty="0">
                <a:solidFill>
                  <a:schemeClr val="bg1"/>
                </a:solidFill>
                <a:ea typeface="標楷體" panose="03000509000000000000" pitchFamily="65" charset="-120"/>
              </a:rPr>
              <a:t>2015-2-25</a:t>
            </a:r>
          </a:p>
          <a:p>
            <a:pPr>
              <a:lnSpc>
                <a:spcPct val="80000"/>
              </a:lnSpc>
            </a:pPr>
            <a:r>
              <a:rPr lang="en-US" altLang="zh-TW" sz="2800" dirty="0">
                <a:solidFill>
                  <a:schemeClr val="bg1"/>
                </a:solidFill>
                <a:ea typeface="標楷體" panose="03000509000000000000" pitchFamily="65" charset="-120"/>
              </a:rPr>
              <a:t>Teachers:</a:t>
            </a:r>
          </a:p>
          <a:p>
            <a:pPr>
              <a:lnSpc>
                <a:spcPct val="80000"/>
              </a:lnSpc>
            </a:pPr>
            <a:r>
              <a:rPr lang="zh-TW" altLang="en-US" sz="2800" dirty="0">
                <a:solidFill>
                  <a:schemeClr val="bg1"/>
                </a:solidFill>
                <a:ea typeface="標楷體" panose="03000509000000000000" pitchFamily="65" charset="-120"/>
              </a:rPr>
              <a:t>簡國龍老師  </a:t>
            </a:r>
            <a:r>
              <a:rPr lang="en-US" altLang="zh-TW" sz="2800" dirty="0">
                <a:solidFill>
                  <a:schemeClr val="bg1"/>
                </a:solidFill>
                <a:ea typeface="標楷體" panose="03000509000000000000" pitchFamily="65" charset="-120"/>
              </a:rPr>
              <a:t>klchien@ntu.edu.tw</a:t>
            </a:r>
          </a:p>
          <a:p>
            <a:pPr>
              <a:lnSpc>
                <a:spcPct val="80000"/>
              </a:lnSpc>
            </a:pPr>
            <a:r>
              <a:rPr lang="zh-TW" altLang="en-US" sz="2800" dirty="0">
                <a:solidFill>
                  <a:schemeClr val="bg1"/>
                </a:solidFill>
                <a:ea typeface="標楷體" panose="03000509000000000000" pitchFamily="65" charset="-120"/>
              </a:rPr>
              <a:t>劉仁沛老師  </a:t>
            </a:r>
            <a:r>
              <a:rPr lang="en-US" altLang="zh-TW" sz="2800" dirty="0">
                <a:solidFill>
                  <a:schemeClr val="bg1"/>
                </a:solidFill>
                <a:ea typeface="標楷體" panose="03000509000000000000" pitchFamily="65" charset="-120"/>
              </a:rPr>
              <a:t>jpliu@ntu.edu.tw</a:t>
            </a:r>
          </a:p>
          <a:p>
            <a:pPr>
              <a:lnSpc>
                <a:spcPct val="80000"/>
              </a:lnSpc>
            </a:pPr>
            <a:endParaRPr lang="en-US" altLang="zh-TW" sz="2800" dirty="0">
              <a:solidFill>
                <a:schemeClr val="bg1"/>
              </a:solidFill>
              <a:ea typeface="標楷體" panose="03000509000000000000" pitchFamily="65" charset="-120"/>
            </a:endParaRPr>
          </a:p>
          <a:p>
            <a:pPr>
              <a:lnSpc>
                <a:spcPct val="80000"/>
              </a:lnSpc>
            </a:pPr>
            <a:r>
              <a:rPr lang="zh-TW" altLang="en-US" sz="2800" dirty="0">
                <a:solidFill>
                  <a:srgbClr val="FFFF00"/>
                </a:solidFill>
                <a:ea typeface="標楷體" panose="03000509000000000000" pitchFamily="65" charset="-120"/>
                <a:hlinkClick r:id="rId3"/>
              </a:rPr>
              <a:t> </a:t>
            </a:r>
            <a:r>
              <a:rPr lang="zh-TW" altLang="en-US" sz="2800" dirty="0">
                <a:solidFill>
                  <a:srgbClr val="FFFF00"/>
                </a:solidFill>
                <a:ea typeface="標楷體" panose="03000509000000000000" pitchFamily="65" charset="-120"/>
              </a:rPr>
              <a:t> </a:t>
            </a:r>
            <a:endParaRPr lang="zh-TW" altLang="zh-TW" sz="3200" kern="100" dirty="0">
              <a:solidFill>
                <a:srgbClr val="FFFF00"/>
              </a:solidFill>
              <a:ea typeface="標楷體" panose="03000509000000000000" pitchFamily="65" charset="-120"/>
            </a:endParaRPr>
          </a:p>
        </p:txBody>
      </p:sp>
      <p:grpSp>
        <p:nvGrpSpPr>
          <p:cNvPr id="5" name="群組 4"/>
          <p:cNvGrpSpPr/>
          <p:nvPr/>
        </p:nvGrpSpPr>
        <p:grpSpPr>
          <a:xfrm>
            <a:off x="4079246" y="4553675"/>
            <a:ext cx="6935693" cy="698661"/>
            <a:chOff x="1169753" y="4207851"/>
            <a:chExt cx="5202447" cy="523875"/>
          </a:xfrm>
        </p:grpSpPr>
        <p:sp>
          <p:nvSpPr>
            <p:cNvPr id="7" name="矩形 18"/>
            <p:cNvSpPr>
              <a:spLocks noChangeArrowheads="1"/>
            </p:cNvSpPr>
            <p:nvPr/>
          </p:nvSpPr>
          <p:spPr bwMode="auto">
            <a:xfrm>
              <a:off x="2339752" y="4207851"/>
              <a:ext cx="403244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a:r>
                <a:rPr lang="en-US" altLang="zh-TW" sz="1900" b="1" dirty="0">
                  <a:ea typeface="標楷體" panose="03000509000000000000" pitchFamily="65" charset="-120"/>
                  <a:cs typeface="Times New Roman" pitchFamily="18" charset="0"/>
                </a:rPr>
                <a:t>【</a:t>
              </a:r>
              <a:r>
                <a:rPr lang="zh-TW" altLang="en-US" sz="1900" b="1" dirty="0">
                  <a:ea typeface="標楷體" panose="03000509000000000000" pitchFamily="65" charset="-120"/>
                  <a:cs typeface="Times New Roman" pitchFamily="18" charset="0"/>
                </a:rPr>
                <a:t>本著作除另有註明外，採取</a:t>
              </a:r>
              <a:r>
                <a:rPr lang="zh-TW" altLang="en-US" sz="1900" b="1" u="sng" dirty="0">
                  <a:ea typeface="標楷體" panose="03000509000000000000" pitchFamily="65" charset="-120"/>
                  <a:cs typeface="Times New Roman" pitchFamily="18" charset="0"/>
                  <a:hlinkClick r:id="rId4"/>
                </a:rPr>
                <a:t>創用</a:t>
              </a:r>
              <a:r>
                <a:rPr lang="en-US" altLang="zh-TW" sz="1900" b="1" u="sng" dirty="0">
                  <a:ea typeface="標楷體" panose="03000509000000000000" pitchFamily="65" charset="-120"/>
                  <a:cs typeface="Times New Roman" pitchFamily="18" charset="0"/>
                  <a:hlinkClick r:id="rId4"/>
                </a:rPr>
                <a:t>CC</a:t>
              </a:r>
              <a:r>
                <a:rPr lang="zh-TW" altLang="en-US" sz="1900" b="1" u="sng" dirty="0">
                  <a:ea typeface="標楷體" panose="03000509000000000000" pitchFamily="65" charset="-120"/>
                  <a:cs typeface="Times New Roman" pitchFamily="18" charset="0"/>
                  <a:hlinkClick r:id="rId4"/>
                </a:rPr>
                <a:t>「姓名標示－非商業性－相同方式分享」台灣</a:t>
              </a:r>
              <a:r>
                <a:rPr lang="en-US" altLang="zh-TW" sz="1900" b="1" u="sng" dirty="0">
                  <a:ea typeface="標楷體" panose="03000509000000000000" pitchFamily="65" charset="-120"/>
                  <a:cs typeface="Times New Roman" pitchFamily="18" charset="0"/>
                  <a:hlinkClick r:id="rId4"/>
                </a:rPr>
                <a:t>3.0</a:t>
              </a:r>
              <a:r>
                <a:rPr lang="zh-TW" altLang="en-US" sz="1900" b="1" u="sng" dirty="0">
                  <a:ea typeface="標楷體" panose="03000509000000000000" pitchFamily="65" charset="-120"/>
                  <a:cs typeface="Times New Roman" pitchFamily="18" charset="0"/>
                  <a:hlinkClick r:id="rId4"/>
                </a:rPr>
                <a:t>版</a:t>
              </a:r>
              <a:r>
                <a:rPr lang="zh-TW" altLang="en-US" sz="1900" b="1" dirty="0">
                  <a:ea typeface="標楷體" panose="03000509000000000000" pitchFamily="65" charset="-120"/>
                  <a:cs typeface="Times New Roman" pitchFamily="18" charset="0"/>
                </a:rPr>
                <a:t>授權釋出</a:t>
              </a:r>
              <a:r>
                <a:rPr lang="en-US" altLang="zh-TW" sz="1900" b="1" dirty="0">
                  <a:ea typeface="標楷體" panose="03000509000000000000" pitchFamily="65" charset="-120"/>
                  <a:cs typeface="Times New Roman" pitchFamily="18" charset="0"/>
                </a:rPr>
                <a:t>】</a:t>
              </a:r>
            </a:p>
          </p:txBody>
        </p:sp>
        <p:pic>
          <p:nvPicPr>
            <p:cNvPr id="8" name="Picture 15" descr="cc">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69753" y="4289608"/>
              <a:ext cx="1232869" cy="4421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19366375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4"/>
          <p:cNvSpPr>
            <a:spLocks noGrp="1"/>
          </p:cNvSpPr>
          <p:nvPr>
            <p:ph type="sldNum" sz="quarter" idx="11"/>
          </p:nvPr>
        </p:nvSpPr>
        <p:spPr/>
        <p:txBody>
          <a:bodyPr/>
          <a:lstStyle/>
          <a:p>
            <a:fld id="{812846C2-378C-4AC7-B404-4D7E222D12E1}" type="slidenum">
              <a:rPr lang="en-US" altLang="zh-TW">
                <a:solidFill>
                  <a:srgbClr val="000000"/>
                </a:solidFill>
                <a:latin typeface="+mn-lt"/>
              </a:rPr>
              <a:pPr/>
              <a:t>10</a:t>
            </a:fld>
            <a:endParaRPr lang="en-US" altLang="zh-TW">
              <a:solidFill>
                <a:srgbClr val="000000"/>
              </a:solidFill>
              <a:latin typeface="+mn-lt"/>
            </a:endParaRPr>
          </a:p>
        </p:txBody>
      </p:sp>
      <p:sp>
        <p:nvSpPr>
          <p:cNvPr id="114690" name="Rectangle 2"/>
          <p:cNvSpPr>
            <a:spLocks noGrp="1" noChangeArrowheads="1"/>
          </p:cNvSpPr>
          <p:nvPr>
            <p:ph type="title"/>
          </p:nvPr>
        </p:nvSpPr>
        <p:spPr/>
        <p:txBody>
          <a:bodyPr/>
          <a:lstStyle/>
          <a:p>
            <a:r>
              <a:rPr lang="en-US" altLang="zh-TW" sz="5300" dirty="0">
                <a:latin typeface="+mn-lt"/>
              </a:rPr>
              <a:t>Course requirements and Grading:</a:t>
            </a:r>
          </a:p>
        </p:txBody>
      </p:sp>
      <p:sp>
        <p:nvSpPr>
          <p:cNvPr id="114691" name="Rectangle 3"/>
          <p:cNvSpPr>
            <a:spLocks noGrp="1" noChangeArrowheads="1"/>
          </p:cNvSpPr>
          <p:nvPr>
            <p:ph type="body" idx="1"/>
          </p:nvPr>
        </p:nvSpPr>
        <p:spPr/>
        <p:txBody>
          <a:bodyPr/>
          <a:lstStyle/>
          <a:p>
            <a:pPr>
              <a:lnSpc>
                <a:spcPct val="115000"/>
              </a:lnSpc>
              <a:spcAft>
                <a:spcPts val="0"/>
              </a:spcAft>
            </a:pPr>
            <a:r>
              <a:rPr lang="en-US" altLang="zh-TW" kern="100" dirty="0">
                <a:ea typeface="標楷體"/>
              </a:rPr>
              <a:t>Homework assignments, class participants, and the final project.  Grades will be based on homework: 30%, protocol: 40% and final presentation and rebuttal to critique: 30%.</a:t>
            </a:r>
            <a:r>
              <a:rPr lang="en-US" altLang="zh-TW" kern="100" dirty="0">
                <a:solidFill>
                  <a:srgbClr val="FF0000"/>
                </a:solidFill>
                <a:ea typeface="標楷體"/>
              </a:rPr>
              <a:t> Letter grades will be given in all assignments.</a:t>
            </a:r>
            <a:endParaRPr lang="zh-TW" altLang="zh-TW" kern="100" dirty="0"/>
          </a:p>
        </p:txBody>
      </p:sp>
    </p:spTree>
    <p:extLst>
      <p:ext uri="{BB962C8B-B14F-4D97-AF65-F5344CB8AC3E}">
        <p14:creationId xmlns:p14="http://schemas.microsoft.com/office/powerpoint/2010/main" val="6783945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8"/>
          <p:cNvSpPr>
            <a:spLocks noGrp="1" noChangeArrowheads="1"/>
          </p:cNvSpPr>
          <p:nvPr>
            <p:ph type="sldNum" sz="quarter" idx="4"/>
          </p:nvPr>
        </p:nvSpPr>
        <p:spPr/>
        <p:txBody>
          <a:bodyPr/>
          <a:lstStyle/>
          <a:p>
            <a:fld id="{F2551B4E-CD2A-492A-983D-4B51D3441B2C}" type="slidenum">
              <a:rPr lang="en-US" altLang="zh-TW">
                <a:solidFill>
                  <a:srgbClr val="000000"/>
                </a:solidFill>
                <a:latin typeface="+mn-lt"/>
                <a:ea typeface="標楷體" panose="03000509000000000000" pitchFamily="65" charset="-120"/>
              </a:rPr>
              <a:pPr/>
              <a:t>11</a:t>
            </a:fld>
            <a:endParaRPr lang="en-US" altLang="zh-TW">
              <a:solidFill>
                <a:srgbClr val="000000"/>
              </a:solidFill>
              <a:latin typeface="+mn-lt"/>
              <a:ea typeface="標楷體" panose="03000509000000000000" pitchFamily="65" charset="-120"/>
            </a:endParaRPr>
          </a:p>
        </p:txBody>
      </p:sp>
      <p:sp>
        <p:nvSpPr>
          <p:cNvPr id="122882" name="Rectangle 2"/>
          <p:cNvSpPr>
            <a:spLocks noGrp="1" noChangeArrowheads="1"/>
          </p:cNvSpPr>
          <p:nvPr>
            <p:ph type="ctrTitle"/>
          </p:nvPr>
        </p:nvSpPr>
        <p:spPr/>
        <p:txBody>
          <a:bodyPr/>
          <a:lstStyle/>
          <a:p>
            <a:r>
              <a:rPr lang="zh-TW" altLang="en-US" sz="4300" dirty="0">
                <a:solidFill>
                  <a:schemeClr val="bg1"/>
                </a:solidFill>
                <a:latin typeface="+mn-lt"/>
                <a:ea typeface="標楷體" panose="03000509000000000000" pitchFamily="65" charset="-120"/>
              </a:rPr>
              <a:t>計畫書簡介</a:t>
            </a:r>
            <a:br>
              <a:rPr lang="zh-TW" altLang="en-US" sz="4300" dirty="0">
                <a:solidFill>
                  <a:schemeClr val="bg1"/>
                </a:solidFill>
                <a:latin typeface="+mn-lt"/>
                <a:ea typeface="標楷體" panose="03000509000000000000" pitchFamily="65" charset="-120"/>
              </a:rPr>
            </a:br>
            <a:r>
              <a:rPr lang="en-US" altLang="zh-TW" sz="4300" dirty="0">
                <a:solidFill>
                  <a:schemeClr val="bg1"/>
                </a:solidFill>
                <a:latin typeface="+mn-lt"/>
                <a:ea typeface="標楷體" panose="03000509000000000000" pitchFamily="65" charset="-120"/>
              </a:rPr>
              <a:t>Written Protocol for submission</a:t>
            </a:r>
          </a:p>
        </p:txBody>
      </p:sp>
    </p:spTree>
    <p:extLst>
      <p:ext uri="{BB962C8B-B14F-4D97-AF65-F5344CB8AC3E}">
        <p14:creationId xmlns:p14="http://schemas.microsoft.com/office/powerpoint/2010/main" val="23395434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4"/>
          <p:cNvSpPr>
            <a:spLocks noGrp="1"/>
          </p:cNvSpPr>
          <p:nvPr>
            <p:ph type="sldNum" sz="quarter" idx="11"/>
          </p:nvPr>
        </p:nvSpPr>
        <p:spPr/>
        <p:txBody>
          <a:bodyPr/>
          <a:lstStyle/>
          <a:p>
            <a:fld id="{522CD8D2-0E4B-4A36-98DF-903C97E264A2}" type="slidenum">
              <a:rPr lang="en-US" altLang="zh-TW">
                <a:solidFill>
                  <a:srgbClr val="000000"/>
                </a:solidFill>
                <a:latin typeface="+mn-lt"/>
              </a:rPr>
              <a:pPr/>
              <a:t>12</a:t>
            </a:fld>
            <a:endParaRPr lang="en-US" altLang="zh-TW">
              <a:solidFill>
                <a:srgbClr val="000000"/>
              </a:solidFill>
              <a:latin typeface="+mn-lt"/>
            </a:endParaRPr>
          </a:p>
        </p:txBody>
      </p:sp>
      <p:sp>
        <p:nvSpPr>
          <p:cNvPr id="124930" name="Rectangle 2"/>
          <p:cNvSpPr>
            <a:spLocks noGrp="1" noChangeArrowheads="1"/>
          </p:cNvSpPr>
          <p:nvPr>
            <p:ph type="title"/>
          </p:nvPr>
        </p:nvSpPr>
        <p:spPr/>
        <p:txBody>
          <a:bodyPr/>
          <a:lstStyle/>
          <a:p>
            <a:r>
              <a:rPr lang="en-US" altLang="zh-TW">
                <a:latin typeface="+mn-lt"/>
              </a:rPr>
              <a:t>Protocol</a:t>
            </a:r>
          </a:p>
        </p:txBody>
      </p:sp>
      <p:sp>
        <p:nvSpPr>
          <p:cNvPr id="124931" name="Rectangle 3"/>
          <p:cNvSpPr>
            <a:spLocks noGrp="1" noChangeArrowheads="1"/>
          </p:cNvSpPr>
          <p:nvPr>
            <p:ph type="body" idx="1"/>
          </p:nvPr>
        </p:nvSpPr>
        <p:spPr/>
        <p:txBody>
          <a:bodyPr/>
          <a:lstStyle/>
          <a:p>
            <a:r>
              <a:rPr lang="en-US" altLang="zh-TW" dirty="0"/>
              <a:t>Refer to the </a:t>
            </a:r>
            <a:r>
              <a:rPr lang="en-US" altLang="zh-TW" dirty="0">
                <a:hlinkClick r:id="rId3" action="ppaction://hlinkfile"/>
              </a:rPr>
              <a:t>Word document</a:t>
            </a:r>
            <a:endParaRPr lang="en-US" altLang="zh-TW" dirty="0"/>
          </a:p>
        </p:txBody>
      </p:sp>
    </p:spTree>
    <p:extLst>
      <p:ext uri="{BB962C8B-B14F-4D97-AF65-F5344CB8AC3E}">
        <p14:creationId xmlns:p14="http://schemas.microsoft.com/office/powerpoint/2010/main" val="14822230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8"/>
          <p:cNvSpPr>
            <a:spLocks noGrp="1" noChangeArrowheads="1"/>
          </p:cNvSpPr>
          <p:nvPr>
            <p:ph type="sldNum" sz="quarter" idx="4"/>
          </p:nvPr>
        </p:nvSpPr>
        <p:spPr/>
        <p:txBody>
          <a:bodyPr/>
          <a:lstStyle/>
          <a:p>
            <a:fld id="{821DD8BF-1ABD-41C0-BB76-B228142FDBBC}" type="slidenum">
              <a:rPr lang="en-US" altLang="zh-TW">
                <a:solidFill>
                  <a:srgbClr val="000000"/>
                </a:solidFill>
                <a:latin typeface="+mn-lt"/>
              </a:rPr>
              <a:pPr/>
              <a:t>13</a:t>
            </a:fld>
            <a:endParaRPr lang="en-US" altLang="zh-TW">
              <a:solidFill>
                <a:srgbClr val="000000"/>
              </a:solidFill>
              <a:latin typeface="+mn-lt"/>
            </a:endParaRPr>
          </a:p>
        </p:txBody>
      </p:sp>
      <p:sp>
        <p:nvSpPr>
          <p:cNvPr id="126978" name="Rectangle 2"/>
          <p:cNvSpPr>
            <a:spLocks noGrp="1" noChangeArrowheads="1"/>
          </p:cNvSpPr>
          <p:nvPr>
            <p:ph type="ctrTitle"/>
          </p:nvPr>
        </p:nvSpPr>
        <p:spPr/>
        <p:txBody>
          <a:bodyPr/>
          <a:lstStyle/>
          <a:p>
            <a:r>
              <a:rPr lang="en-US" altLang="zh-TW">
                <a:latin typeface="+mn-lt"/>
              </a:rPr>
              <a:t>Clinical trial (Introduction)</a:t>
            </a:r>
          </a:p>
        </p:txBody>
      </p:sp>
    </p:spTree>
    <p:extLst>
      <p:ext uri="{BB962C8B-B14F-4D97-AF65-F5344CB8AC3E}">
        <p14:creationId xmlns:p14="http://schemas.microsoft.com/office/powerpoint/2010/main" val="35353243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4"/>
          <p:cNvSpPr>
            <a:spLocks noGrp="1"/>
          </p:cNvSpPr>
          <p:nvPr>
            <p:ph type="sldNum" sz="quarter" idx="11"/>
          </p:nvPr>
        </p:nvSpPr>
        <p:spPr/>
        <p:txBody>
          <a:bodyPr/>
          <a:lstStyle/>
          <a:p>
            <a:fld id="{4C448752-E2A4-4358-966A-BB86E1911B14}" type="slidenum">
              <a:rPr lang="en-US" altLang="zh-TW">
                <a:solidFill>
                  <a:srgbClr val="000000"/>
                </a:solidFill>
                <a:latin typeface="+mn-lt"/>
              </a:rPr>
              <a:pPr/>
              <a:t>14</a:t>
            </a:fld>
            <a:endParaRPr lang="en-US" altLang="zh-TW">
              <a:solidFill>
                <a:srgbClr val="000000"/>
              </a:solidFill>
              <a:latin typeface="+mn-lt"/>
            </a:endParaRPr>
          </a:p>
        </p:txBody>
      </p:sp>
      <p:sp>
        <p:nvSpPr>
          <p:cNvPr id="129026" name="Rectangle 2"/>
          <p:cNvSpPr>
            <a:spLocks noGrp="1" noChangeArrowheads="1"/>
          </p:cNvSpPr>
          <p:nvPr>
            <p:ph type="title"/>
          </p:nvPr>
        </p:nvSpPr>
        <p:spPr/>
        <p:txBody>
          <a:bodyPr/>
          <a:lstStyle/>
          <a:p>
            <a:r>
              <a:rPr lang="en-US" altLang="zh-TW" dirty="0">
                <a:latin typeface="+mn-lt"/>
              </a:rPr>
              <a:t>Clinical trial (Introduction)</a:t>
            </a:r>
          </a:p>
        </p:txBody>
      </p:sp>
      <p:sp>
        <p:nvSpPr>
          <p:cNvPr id="129027" name="Rectangle 3"/>
          <p:cNvSpPr>
            <a:spLocks noGrp="1" noChangeArrowheads="1"/>
          </p:cNvSpPr>
          <p:nvPr>
            <p:ph type="body" idx="1"/>
          </p:nvPr>
        </p:nvSpPr>
        <p:spPr/>
        <p:txBody>
          <a:bodyPr/>
          <a:lstStyle/>
          <a:p>
            <a:r>
              <a:rPr lang="en-US" altLang="zh-TW" dirty="0"/>
              <a:t>A clinical trial is a </a:t>
            </a:r>
            <a:r>
              <a:rPr lang="en-US" altLang="zh-TW" b="1" dirty="0"/>
              <a:t>scientific</a:t>
            </a:r>
            <a:r>
              <a:rPr lang="en-US" altLang="zh-TW" dirty="0"/>
              <a:t> research activity in </a:t>
            </a:r>
            <a:r>
              <a:rPr lang="en-US" altLang="zh-TW" b="1" dirty="0"/>
              <a:t>human</a:t>
            </a:r>
            <a:r>
              <a:rPr lang="en-US" altLang="zh-TW" dirty="0"/>
              <a:t> subjects undertaken to determine, prospectively, the effect and value of </a:t>
            </a:r>
            <a:r>
              <a:rPr lang="en-US" altLang="zh-TW" b="1" dirty="0">
                <a:solidFill>
                  <a:schemeClr val="tx2"/>
                </a:solidFill>
              </a:rPr>
              <a:t>preventive, diagnostic, and therapeutic agents, devices, regimens, and procedures</a:t>
            </a:r>
            <a:r>
              <a:rPr lang="en-US" altLang="zh-TW" dirty="0" smtClean="0"/>
              <a:t>.</a:t>
            </a:r>
          </a:p>
          <a:p>
            <a:pPr marL="0" indent="0">
              <a:buNone/>
            </a:pPr>
            <a:r>
              <a:rPr lang="zh-TW" altLang="en-US" dirty="0"/>
              <a:t> </a:t>
            </a:r>
            <a:r>
              <a:rPr lang="zh-TW" altLang="en-US" dirty="0" smtClean="0"/>
              <a:t>   </a:t>
            </a:r>
            <a:r>
              <a:rPr lang="en-US" altLang="zh-TW" dirty="0" smtClean="0"/>
              <a:t>(Hopwood </a:t>
            </a:r>
            <a:r>
              <a:rPr lang="en-US" altLang="zh-TW" dirty="0"/>
              <a:t>MD, Mabry JC, Sibley WL. </a:t>
            </a:r>
            <a:r>
              <a:rPr lang="en-US" altLang="zh-TW" dirty="0" smtClean="0"/>
              <a:t>1980)</a:t>
            </a:r>
            <a:endParaRPr lang="en-US" altLang="zh-TW" dirty="0"/>
          </a:p>
        </p:txBody>
      </p:sp>
      <p:pic>
        <p:nvPicPr>
          <p:cNvPr id="6" name="Picture 2">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263147" y="4582190"/>
            <a:ext cx="480421" cy="438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110142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4"/>
          <p:cNvSpPr>
            <a:spLocks noGrp="1"/>
          </p:cNvSpPr>
          <p:nvPr>
            <p:ph type="sldNum" sz="quarter" idx="11"/>
          </p:nvPr>
        </p:nvSpPr>
        <p:spPr/>
        <p:txBody>
          <a:bodyPr/>
          <a:lstStyle/>
          <a:p>
            <a:fld id="{0BC11FC3-7880-4AB8-852A-0CD3C788D624}" type="slidenum">
              <a:rPr lang="en-US" altLang="zh-TW">
                <a:solidFill>
                  <a:srgbClr val="000000"/>
                </a:solidFill>
                <a:latin typeface="+mn-lt"/>
              </a:rPr>
              <a:pPr/>
              <a:t>15</a:t>
            </a:fld>
            <a:endParaRPr lang="en-US" altLang="zh-TW">
              <a:solidFill>
                <a:srgbClr val="000000"/>
              </a:solidFill>
              <a:latin typeface="+mn-lt"/>
            </a:endParaRPr>
          </a:p>
        </p:txBody>
      </p:sp>
      <p:sp>
        <p:nvSpPr>
          <p:cNvPr id="131074" name="Rectangle 2"/>
          <p:cNvSpPr>
            <a:spLocks noGrp="1" noChangeArrowheads="1"/>
          </p:cNvSpPr>
          <p:nvPr>
            <p:ph type="title"/>
          </p:nvPr>
        </p:nvSpPr>
        <p:spPr>
          <a:xfrm>
            <a:off x="406574" y="549474"/>
            <a:ext cx="11462349" cy="1371918"/>
          </a:xfrm>
        </p:spPr>
        <p:txBody>
          <a:bodyPr/>
          <a:lstStyle/>
          <a:p>
            <a:r>
              <a:rPr lang="en-US" altLang="zh-TW" dirty="0">
                <a:latin typeface="+mn-lt"/>
              </a:rPr>
              <a:t>Reasons to learn clinical trial methodology</a:t>
            </a:r>
          </a:p>
        </p:txBody>
      </p:sp>
      <p:sp>
        <p:nvSpPr>
          <p:cNvPr id="131075" name="Rectangle 3"/>
          <p:cNvSpPr>
            <a:spLocks noGrp="1" noChangeArrowheads="1"/>
          </p:cNvSpPr>
          <p:nvPr>
            <p:ph type="body" idx="1"/>
          </p:nvPr>
        </p:nvSpPr>
        <p:spPr/>
        <p:txBody>
          <a:bodyPr/>
          <a:lstStyle/>
          <a:p>
            <a:r>
              <a:rPr lang="en-US" altLang="zh-TW"/>
              <a:t>Interpret literature</a:t>
            </a:r>
          </a:p>
          <a:p>
            <a:r>
              <a:rPr lang="en-US" altLang="zh-TW"/>
              <a:t>Participate in the clinical trials</a:t>
            </a:r>
          </a:p>
          <a:p>
            <a:r>
              <a:rPr lang="en-US" altLang="zh-TW"/>
              <a:t>Conduct clinical trials</a:t>
            </a:r>
          </a:p>
          <a:p>
            <a:r>
              <a:rPr lang="en-US" altLang="zh-TW"/>
              <a:t>Regulatory decision</a:t>
            </a:r>
          </a:p>
          <a:p>
            <a:endParaRPr lang="en-US" altLang="zh-TW"/>
          </a:p>
        </p:txBody>
      </p:sp>
    </p:spTree>
    <p:extLst>
      <p:ext uri="{BB962C8B-B14F-4D97-AF65-F5344CB8AC3E}">
        <p14:creationId xmlns:p14="http://schemas.microsoft.com/office/powerpoint/2010/main" val="998125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4"/>
          <p:cNvSpPr>
            <a:spLocks noGrp="1"/>
          </p:cNvSpPr>
          <p:nvPr>
            <p:ph type="sldNum" sz="quarter" idx="11"/>
          </p:nvPr>
        </p:nvSpPr>
        <p:spPr/>
        <p:txBody>
          <a:bodyPr/>
          <a:lstStyle/>
          <a:p>
            <a:fld id="{4815E4B9-BB93-4FAD-B78C-AB254DEDA2C6}" type="slidenum">
              <a:rPr lang="en-US" altLang="zh-TW">
                <a:solidFill>
                  <a:srgbClr val="000000"/>
                </a:solidFill>
                <a:latin typeface="+mn-lt"/>
              </a:rPr>
              <a:pPr/>
              <a:t>16</a:t>
            </a:fld>
            <a:endParaRPr lang="en-US" altLang="zh-TW">
              <a:solidFill>
                <a:srgbClr val="000000"/>
              </a:solidFill>
              <a:latin typeface="+mn-lt"/>
            </a:endParaRPr>
          </a:p>
        </p:txBody>
      </p:sp>
      <p:sp>
        <p:nvSpPr>
          <p:cNvPr id="133122" name="Rectangle 2"/>
          <p:cNvSpPr>
            <a:spLocks noGrp="1" noChangeArrowheads="1"/>
          </p:cNvSpPr>
          <p:nvPr>
            <p:ph type="title"/>
          </p:nvPr>
        </p:nvSpPr>
        <p:spPr/>
        <p:txBody>
          <a:bodyPr/>
          <a:lstStyle/>
          <a:p>
            <a:r>
              <a:rPr lang="en-US" altLang="zh-TW">
                <a:latin typeface="+mn-lt"/>
              </a:rPr>
              <a:t>Scientific knowledge</a:t>
            </a:r>
          </a:p>
        </p:txBody>
      </p:sp>
      <p:sp>
        <p:nvSpPr>
          <p:cNvPr id="133123" name="Rectangle 3"/>
          <p:cNvSpPr>
            <a:spLocks noGrp="1" noChangeArrowheads="1"/>
          </p:cNvSpPr>
          <p:nvPr>
            <p:ph type="body" idx="1"/>
          </p:nvPr>
        </p:nvSpPr>
        <p:spPr/>
        <p:txBody>
          <a:bodyPr/>
          <a:lstStyle/>
          <a:p>
            <a:r>
              <a:rPr lang="en-US" altLang="zh-TW"/>
              <a:t>The results of clinical trials are regarded as the </a:t>
            </a:r>
            <a:r>
              <a:rPr lang="en-US" altLang="zh-TW" b="1"/>
              <a:t>gold standard</a:t>
            </a:r>
            <a:r>
              <a:rPr lang="en-US" altLang="zh-TW"/>
              <a:t> in terms of </a:t>
            </a:r>
            <a:r>
              <a:rPr lang="en-US" altLang="zh-TW" b="1"/>
              <a:t>scientific investigations</a:t>
            </a:r>
            <a:r>
              <a:rPr lang="en-US" altLang="zh-TW"/>
              <a:t> and </a:t>
            </a:r>
            <a:r>
              <a:rPr lang="en-US" altLang="zh-TW" b="1"/>
              <a:t>regulatory decisions </a:t>
            </a:r>
            <a:r>
              <a:rPr lang="en-US" altLang="zh-TW" i="1"/>
              <a:t>(the definite answer).</a:t>
            </a:r>
            <a:endParaRPr lang="en-US" altLang="zh-TW"/>
          </a:p>
        </p:txBody>
      </p:sp>
    </p:spTree>
    <p:extLst>
      <p:ext uri="{BB962C8B-B14F-4D97-AF65-F5344CB8AC3E}">
        <p14:creationId xmlns:p14="http://schemas.microsoft.com/office/powerpoint/2010/main" val="51098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4"/>
          <p:cNvSpPr>
            <a:spLocks noGrp="1"/>
          </p:cNvSpPr>
          <p:nvPr>
            <p:ph type="sldNum" sz="quarter" idx="11"/>
          </p:nvPr>
        </p:nvSpPr>
        <p:spPr/>
        <p:txBody>
          <a:bodyPr/>
          <a:lstStyle/>
          <a:p>
            <a:fld id="{8259BCDA-AEF7-4590-B9BD-2999B151E25D}" type="slidenum">
              <a:rPr lang="en-US" altLang="zh-TW">
                <a:solidFill>
                  <a:srgbClr val="000000"/>
                </a:solidFill>
                <a:latin typeface="+mn-lt"/>
              </a:rPr>
              <a:pPr/>
              <a:t>17</a:t>
            </a:fld>
            <a:endParaRPr lang="en-US" altLang="zh-TW">
              <a:solidFill>
                <a:srgbClr val="000000"/>
              </a:solidFill>
              <a:latin typeface="+mn-lt"/>
            </a:endParaRPr>
          </a:p>
        </p:txBody>
      </p:sp>
      <p:sp>
        <p:nvSpPr>
          <p:cNvPr id="135170" name="Rectangle 2"/>
          <p:cNvSpPr>
            <a:spLocks noGrp="1" noChangeArrowheads="1"/>
          </p:cNvSpPr>
          <p:nvPr>
            <p:ph type="title"/>
          </p:nvPr>
        </p:nvSpPr>
        <p:spPr/>
        <p:txBody>
          <a:bodyPr/>
          <a:lstStyle/>
          <a:p>
            <a:r>
              <a:rPr lang="en-US" altLang="zh-TW" dirty="0">
                <a:latin typeface="+mn-lt"/>
              </a:rPr>
              <a:t>Scientific perspective</a:t>
            </a:r>
          </a:p>
        </p:txBody>
      </p:sp>
      <p:sp>
        <p:nvSpPr>
          <p:cNvPr id="135171" name="Rectangle 3"/>
          <p:cNvSpPr>
            <a:spLocks noGrp="1" noChangeArrowheads="1"/>
          </p:cNvSpPr>
          <p:nvPr>
            <p:ph type="body" idx="1"/>
          </p:nvPr>
        </p:nvSpPr>
        <p:spPr/>
        <p:txBody>
          <a:bodyPr/>
          <a:lstStyle/>
          <a:p>
            <a:pPr>
              <a:lnSpc>
                <a:spcPct val="90000"/>
              </a:lnSpc>
            </a:pPr>
            <a:r>
              <a:rPr lang="en-US" altLang="zh-TW" dirty="0"/>
              <a:t>The method of randomized clinical trials is a last resort for the evaluation of medical interventions. It is slow, ponderous, expensive, and often stifling of scientific imagination and creative changes in ongoing protocols. No other method for studying the merits of clinical treatment regimens can approach the precision of estimating effects and the strength of inference </a:t>
            </a:r>
            <a:r>
              <a:rPr lang="zh-TW" altLang="en-US" dirty="0" smtClean="0"/>
              <a:t> </a:t>
            </a:r>
            <a:endParaRPr lang="en-US" altLang="zh-TW" dirty="0"/>
          </a:p>
        </p:txBody>
      </p:sp>
    </p:spTree>
    <p:extLst>
      <p:ext uri="{BB962C8B-B14F-4D97-AF65-F5344CB8AC3E}">
        <p14:creationId xmlns:p14="http://schemas.microsoft.com/office/powerpoint/2010/main" val="408731992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4"/>
          <p:cNvSpPr>
            <a:spLocks noGrp="1"/>
          </p:cNvSpPr>
          <p:nvPr>
            <p:ph type="sldNum" sz="quarter" idx="11"/>
          </p:nvPr>
        </p:nvSpPr>
        <p:spPr/>
        <p:txBody>
          <a:bodyPr/>
          <a:lstStyle/>
          <a:p>
            <a:fld id="{251485B1-1BFA-4E17-8D9A-AA95D0F24307}" type="slidenum">
              <a:rPr lang="en-US" altLang="zh-TW">
                <a:solidFill>
                  <a:srgbClr val="000000"/>
                </a:solidFill>
                <a:latin typeface="+mn-lt"/>
              </a:rPr>
              <a:pPr/>
              <a:t>18</a:t>
            </a:fld>
            <a:endParaRPr lang="en-US" altLang="zh-TW">
              <a:solidFill>
                <a:srgbClr val="000000"/>
              </a:solidFill>
              <a:latin typeface="+mn-lt"/>
            </a:endParaRPr>
          </a:p>
        </p:txBody>
      </p:sp>
      <p:sp>
        <p:nvSpPr>
          <p:cNvPr id="137218" name="Rectangle 2"/>
          <p:cNvSpPr>
            <a:spLocks noGrp="1" noChangeArrowheads="1"/>
          </p:cNvSpPr>
          <p:nvPr>
            <p:ph type="title"/>
          </p:nvPr>
        </p:nvSpPr>
        <p:spPr/>
        <p:txBody>
          <a:bodyPr/>
          <a:lstStyle/>
          <a:p>
            <a:r>
              <a:rPr lang="en-US" altLang="zh-TW" dirty="0">
                <a:latin typeface="+mn-lt"/>
              </a:rPr>
              <a:t>Regulatory perspective </a:t>
            </a:r>
          </a:p>
        </p:txBody>
      </p:sp>
      <p:sp>
        <p:nvSpPr>
          <p:cNvPr id="137219" name="Rectangle 3"/>
          <p:cNvSpPr>
            <a:spLocks noGrp="1" noChangeArrowheads="1"/>
          </p:cNvSpPr>
          <p:nvPr>
            <p:ph type="body" idx="1"/>
          </p:nvPr>
        </p:nvSpPr>
        <p:spPr>
          <a:xfrm>
            <a:off x="623310" y="1701203"/>
            <a:ext cx="10971372" cy="3887100"/>
          </a:xfrm>
        </p:spPr>
        <p:txBody>
          <a:bodyPr/>
          <a:lstStyle/>
          <a:p>
            <a:pPr>
              <a:lnSpc>
                <a:spcPct val="90000"/>
              </a:lnSpc>
            </a:pPr>
            <a:r>
              <a:rPr lang="en-US" altLang="zh-TW" sz="2400" dirty="0"/>
              <a:t>U.S. Federal Register 1985 Concerning Section 314.126</a:t>
            </a:r>
          </a:p>
          <a:p>
            <a:pPr>
              <a:lnSpc>
                <a:spcPct val="90000"/>
              </a:lnSpc>
            </a:pPr>
            <a:r>
              <a:rPr lang="en-US" altLang="zh-TW" sz="2400" dirty="0"/>
              <a:t>The purpose of conducting clinical investigations of a drug is to distinguish the effect of a drug from other influences, such as spontaneous change in the course of the disease, placebo effect, or biased observation. The FDA considers (these characteristics) in determining whether an investigation is adequate and well-controlled for the purposes of section 505 of the Act. Reports of adequate and well-controlled in investigations provide the primary basis for determining whether there is ‘substantial evidence’ to support the claims of effectiveness for new drug and antibiotics. Therefore the study report should provide sufficient details of study design, conduct and analysis to allow critical evaluation and a determination of whether the characteristics of an adequate and well-controlled study are present</a:t>
            </a:r>
            <a:r>
              <a:rPr lang="en-US" altLang="zh-TW" sz="2700" dirty="0"/>
              <a:t>. </a:t>
            </a:r>
          </a:p>
        </p:txBody>
      </p:sp>
      <p:pic>
        <p:nvPicPr>
          <p:cNvPr id="7" name="Picture 19" descr="\\140.112.59.229\資源平台\資源平台\版權\版權ICON與範例\64px-PD-icon_svg.png">
            <a:hlinkClick r:id="rId3"/>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10439969" y="5518026"/>
            <a:ext cx="432048"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47834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4"/>
          <p:cNvSpPr>
            <a:spLocks noGrp="1"/>
          </p:cNvSpPr>
          <p:nvPr>
            <p:ph type="sldNum" sz="quarter" idx="11"/>
          </p:nvPr>
        </p:nvSpPr>
        <p:spPr/>
        <p:txBody>
          <a:bodyPr/>
          <a:lstStyle/>
          <a:p>
            <a:fld id="{E85D7EA9-2E2A-4BED-893C-F16560ABD1CA}" type="slidenum">
              <a:rPr lang="en-US" altLang="zh-TW">
                <a:solidFill>
                  <a:srgbClr val="000000"/>
                </a:solidFill>
                <a:latin typeface="+mn-lt"/>
              </a:rPr>
              <a:pPr/>
              <a:t>19</a:t>
            </a:fld>
            <a:endParaRPr lang="en-US" altLang="zh-TW">
              <a:solidFill>
                <a:srgbClr val="000000"/>
              </a:solidFill>
              <a:latin typeface="+mn-lt"/>
            </a:endParaRPr>
          </a:p>
        </p:txBody>
      </p:sp>
      <p:sp>
        <p:nvSpPr>
          <p:cNvPr id="139266" name="Rectangle 2"/>
          <p:cNvSpPr>
            <a:spLocks noGrp="1" noChangeArrowheads="1"/>
          </p:cNvSpPr>
          <p:nvPr>
            <p:ph type="title"/>
          </p:nvPr>
        </p:nvSpPr>
        <p:spPr/>
        <p:txBody>
          <a:bodyPr/>
          <a:lstStyle/>
          <a:p>
            <a:r>
              <a:rPr lang="en-US" altLang="zh-TW">
                <a:latin typeface="+mn-lt"/>
              </a:rPr>
              <a:t>Stages of a clinical trial</a:t>
            </a:r>
          </a:p>
        </p:txBody>
      </p:sp>
      <p:sp>
        <p:nvSpPr>
          <p:cNvPr id="139267" name="Rectangle 3"/>
          <p:cNvSpPr>
            <a:spLocks noGrp="1" noChangeArrowheads="1"/>
          </p:cNvSpPr>
          <p:nvPr>
            <p:ph type="body" idx="1"/>
          </p:nvPr>
        </p:nvSpPr>
        <p:spPr>
          <a:xfrm>
            <a:off x="623311" y="1701202"/>
            <a:ext cx="11231786" cy="4225447"/>
          </a:xfrm>
        </p:spPr>
        <p:txBody>
          <a:bodyPr/>
          <a:lstStyle/>
          <a:p>
            <a:pPr>
              <a:lnSpc>
                <a:spcPct val="90000"/>
              </a:lnSpc>
            </a:pPr>
            <a:r>
              <a:rPr lang="en-US" altLang="zh-TW" sz="2400" dirty="0"/>
              <a:t>Define the objectives (Conceptual hypothesis vs. Operational hypothesis)</a:t>
            </a:r>
          </a:p>
          <a:p>
            <a:pPr>
              <a:lnSpc>
                <a:spcPct val="90000"/>
              </a:lnSpc>
            </a:pPr>
            <a:r>
              <a:rPr lang="en-US" altLang="zh-TW" sz="2400" dirty="0"/>
              <a:t>Design the trial– A </a:t>
            </a:r>
            <a:r>
              <a:rPr lang="en-US" altLang="zh-TW" sz="2400" b="1" dirty="0"/>
              <a:t>written protocol</a:t>
            </a:r>
          </a:p>
          <a:p>
            <a:pPr>
              <a:lnSpc>
                <a:spcPct val="90000"/>
              </a:lnSpc>
            </a:pPr>
            <a:r>
              <a:rPr lang="en-US" altLang="zh-TW" sz="2400" dirty="0"/>
              <a:t>Conduct the trial</a:t>
            </a:r>
          </a:p>
          <a:p>
            <a:pPr marL="1320663" lvl="1" indent="-711127">
              <a:lnSpc>
                <a:spcPct val="90000"/>
              </a:lnSpc>
            </a:pPr>
            <a:r>
              <a:rPr lang="en-US" altLang="zh-TW" sz="2100" dirty="0"/>
              <a:t>Patient recruitment, treatment, and outcomes assessment</a:t>
            </a:r>
          </a:p>
          <a:p>
            <a:pPr marL="1320663" lvl="1" indent="-711127">
              <a:lnSpc>
                <a:spcPct val="90000"/>
              </a:lnSpc>
            </a:pPr>
            <a:r>
              <a:rPr lang="en-US" altLang="zh-TW" sz="2100" dirty="0"/>
              <a:t>Coordination, Organization, &amp; Monitoring </a:t>
            </a:r>
          </a:p>
          <a:p>
            <a:pPr marL="1320663" lvl="1" indent="-711127">
              <a:lnSpc>
                <a:spcPct val="90000"/>
              </a:lnSpc>
            </a:pPr>
            <a:r>
              <a:rPr lang="en-US" altLang="zh-TW" sz="2100" dirty="0"/>
              <a:t>Data management</a:t>
            </a:r>
          </a:p>
          <a:p>
            <a:pPr>
              <a:lnSpc>
                <a:spcPct val="90000"/>
              </a:lnSpc>
            </a:pPr>
            <a:r>
              <a:rPr lang="en-US" altLang="zh-TW" sz="2400" dirty="0"/>
              <a:t>Analyze the data: Descriptive statistics, Hypothesis testing, Estimation of effect </a:t>
            </a:r>
          </a:p>
          <a:p>
            <a:pPr>
              <a:lnSpc>
                <a:spcPct val="90000"/>
              </a:lnSpc>
            </a:pPr>
            <a:r>
              <a:rPr lang="en-US" altLang="zh-TW" sz="2400" dirty="0"/>
              <a:t>Draw conclusions </a:t>
            </a:r>
            <a:endParaRPr lang="en-US" altLang="zh-TW" sz="2100" dirty="0"/>
          </a:p>
          <a:p>
            <a:pPr marL="1320663" lvl="1" indent="-711127">
              <a:lnSpc>
                <a:spcPct val="90000"/>
              </a:lnSpc>
            </a:pPr>
            <a:r>
              <a:rPr lang="en-US" altLang="zh-TW" sz="2100" dirty="0"/>
              <a:t>Publish in scientific journals</a:t>
            </a:r>
          </a:p>
          <a:p>
            <a:pPr marL="1320663" lvl="1" indent="-711127">
              <a:lnSpc>
                <a:spcPct val="90000"/>
              </a:lnSpc>
            </a:pPr>
            <a:r>
              <a:rPr lang="en-US" altLang="zh-TW" sz="2400" dirty="0"/>
              <a:t>Submit application to regulatory agencies</a:t>
            </a:r>
          </a:p>
        </p:txBody>
      </p:sp>
    </p:spTree>
    <p:extLst>
      <p:ext uri="{BB962C8B-B14F-4D97-AF65-F5344CB8AC3E}">
        <p14:creationId xmlns:p14="http://schemas.microsoft.com/office/powerpoint/2010/main" val="1728821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4"/>
          <p:cNvSpPr>
            <a:spLocks noGrp="1"/>
          </p:cNvSpPr>
          <p:nvPr>
            <p:ph type="sldNum" sz="quarter" idx="11"/>
          </p:nvPr>
        </p:nvSpPr>
        <p:spPr/>
        <p:txBody>
          <a:bodyPr/>
          <a:lstStyle/>
          <a:p>
            <a:fld id="{2C29AB25-6C1E-4E37-9B1A-55C21B14F5A3}" type="slidenum">
              <a:rPr lang="en-US" altLang="zh-TW">
                <a:solidFill>
                  <a:srgbClr val="000000"/>
                </a:solidFill>
                <a:latin typeface="+mn-lt"/>
                <a:ea typeface="標楷體" panose="03000509000000000000" pitchFamily="65" charset="-120"/>
              </a:rPr>
              <a:pPr/>
              <a:t>2</a:t>
            </a:fld>
            <a:endParaRPr lang="en-US" altLang="zh-TW" dirty="0">
              <a:solidFill>
                <a:srgbClr val="000000"/>
              </a:solidFill>
              <a:latin typeface="+mn-lt"/>
              <a:ea typeface="標楷體" panose="03000509000000000000" pitchFamily="65" charset="-120"/>
            </a:endParaRPr>
          </a:p>
        </p:txBody>
      </p:sp>
      <p:sp>
        <p:nvSpPr>
          <p:cNvPr id="100354" name="Rectangle 2"/>
          <p:cNvSpPr>
            <a:spLocks noGrp="1" noChangeArrowheads="1"/>
          </p:cNvSpPr>
          <p:nvPr>
            <p:ph type="title"/>
          </p:nvPr>
        </p:nvSpPr>
        <p:spPr/>
        <p:txBody>
          <a:bodyPr/>
          <a:lstStyle/>
          <a:p>
            <a:r>
              <a:rPr lang="en-US" altLang="zh-TW" dirty="0">
                <a:latin typeface="+mn-lt"/>
                <a:ea typeface="標楷體" panose="03000509000000000000" pitchFamily="65" charset="-120"/>
              </a:rPr>
              <a:t>Outline</a:t>
            </a:r>
          </a:p>
        </p:txBody>
      </p:sp>
      <p:sp>
        <p:nvSpPr>
          <p:cNvPr id="100355" name="Rectangle 3"/>
          <p:cNvSpPr>
            <a:spLocks noGrp="1" noChangeArrowheads="1"/>
          </p:cNvSpPr>
          <p:nvPr>
            <p:ph type="body" idx="1"/>
          </p:nvPr>
        </p:nvSpPr>
        <p:spPr>
          <a:xfrm>
            <a:off x="623311" y="1701203"/>
            <a:ext cx="11327784" cy="3887100"/>
          </a:xfrm>
        </p:spPr>
        <p:txBody>
          <a:bodyPr/>
          <a:lstStyle/>
          <a:p>
            <a:pPr>
              <a:lnSpc>
                <a:spcPct val="90000"/>
              </a:lnSpc>
            </a:pPr>
            <a:r>
              <a:rPr lang="zh-TW" altLang="en-US" b="1" dirty="0">
                <a:ea typeface="標楷體" panose="03000509000000000000" pitchFamily="65" charset="-120"/>
              </a:rPr>
              <a:t>臨床試驗</a:t>
            </a:r>
            <a:r>
              <a:rPr lang="en-US" altLang="zh-TW" b="1" dirty="0">
                <a:ea typeface="標楷體" panose="03000509000000000000" pitchFamily="65" charset="-120"/>
              </a:rPr>
              <a:t>(Clinical Trial)</a:t>
            </a:r>
            <a:r>
              <a:rPr lang="zh-TW" altLang="en-US" b="1" dirty="0">
                <a:ea typeface="標楷體" panose="03000509000000000000" pitchFamily="65" charset="-120"/>
              </a:rPr>
              <a:t>，</a:t>
            </a:r>
            <a:r>
              <a:rPr lang="en-US" altLang="zh-TW" b="1" dirty="0">
                <a:ea typeface="標楷體" panose="03000509000000000000" pitchFamily="65" charset="-120"/>
              </a:rPr>
              <a:t>2 </a:t>
            </a:r>
            <a:r>
              <a:rPr lang="zh-TW" altLang="en-US" b="1" dirty="0">
                <a:ea typeface="標楷體" panose="03000509000000000000" pitchFamily="65" charset="-120"/>
              </a:rPr>
              <a:t>學分 </a:t>
            </a:r>
            <a:r>
              <a:rPr lang="en-US" altLang="zh-TW" b="1" dirty="0">
                <a:ea typeface="標楷體" panose="03000509000000000000" pitchFamily="65" charset="-120"/>
              </a:rPr>
              <a:t>846 M0340</a:t>
            </a:r>
            <a:endParaRPr lang="en-US" altLang="zh-TW" u="sng" dirty="0">
              <a:ea typeface="標楷體" panose="03000509000000000000" pitchFamily="65" charset="-120"/>
            </a:endParaRPr>
          </a:p>
          <a:p>
            <a:pPr>
              <a:lnSpc>
                <a:spcPct val="90000"/>
              </a:lnSpc>
            </a:pPr>
            <a:r>
              <a:rPr lang="zh-TW" altLang="en-US" u="sng" dirty="0">
                <a:ea typeface="標楷體" panose="03000509000000000000" pitchFamily="65" charset="-120"/>
              </a:rPr>
              <a:t>授課老師</a:t>
            </a:r>
            <a:r>
              <a:rPr lang="zh-TW" altLang="en-US" dirty="0">
                <a:ea typeface="標楷體" panose="03000509000000000000" pitchFamily="65" charset="-120"/>
              </a:rPr>
              <a:t>：簡國龍 </a:t>
            </a:r>
            <a:r>
              <a:rPr lang="en-US" altLang="zh-TW" dirty="0">
                <a:ea typeface="標楷體" panose="03000509000000000000" pitchFamily="65" charset="-120"/>
              </a:rPr>
              <a:t>(</a:t>
            </a:r>
            <a:r>
              <a:rPr lang="en-US" altLang="zh-TW" dirty="0">
                <a:ea typeface="標楷體" panose="03000509000000000000" pitchFamily="65" charset="-120"/>
                <a:hlinkClick r:id="rId3"/>
              </a:rPr>
              <a:t>klchien@ntu.edu.tw</a:t>
            </a:r>
            <a:r>
              <a:rPr lang="en-US" altLang="zh-TW" dirty="0">
                <a:ea typeface="標楷體" panose="03000509000000000000" pitchFamily="65" charset="-120"/>
              </a:rPr>
              <a:t>) &amp; </a:t>
            </a:r>
            <a:r>
              <a:rPr lang="zh-TW" altLang="en-US" dirty="0">
                <a:ea typeface="標楷體" panose="03000509000000000000" pitchFamily="65" charset="-120"/>
              </a:rPr>
              <a:t>劉仁沛 </a:t>
            </a:r>
            <a:r>
              <a:rPr lang="en-US" altLang="zh-TW" dirty="0">
                <a:ea typeface="標楷體" panose="03000509000000000000" pitchFamily="65" charset="-120"/>
              </a:rPr>
              <a:t>(</a:t>
            </a:r>
            <a:r>
              <a:rPr lang="en-US" altLang="zh-TW" dirty="0">
                <a:ea typeface="標楷體" panose="03000509000000000000" pitchFamily="65" charset="-120"/>
                <a:hlinkClick r:id="rId4"/>
              </a:rPr>
              <a:t>jpliu@ntu.edu.tw</a:t>
            </a:r>
            <a:r>
              <a:rPr lang="en-US" altLang="zh-TW" dirty="0">
                <a:ea typeface="標楷體" panose="03000509000000000000" pitchFamily="65" charset="-120"/>
              </a:rPr>
              <a:t>)</a:t>
            </a:r>
            <a:endParaRPr lang="en-US" altLang="zh-TW" b="1" dirty="0">
              <a:ea typeface="標楷體" panose="03000509000000000000" pitchFamily="65" charset="-120"/>
            </a:endParaRPr>
          </a:p>
          <a:p>
            <a:pPr>
              <a:lnSpc>
                <a:spcPct val="90000"/>
              </a:lnSpc>
            </a:pPr>
            <a:r>
              <a:rPr lang="zh-TW" altLang="en-US" u="sng" dirty="0">
                <a:ea typeface="標楷體" panose="03000509000000000000" pitchFamily="65" charset="-120"/>
              </a:rPr>
              <a:t>上課時間</a:t>
            </a:r>
            <a:r>
              <a:rPr lang="zh-TW" altLang="en-US" dirty="0">
                <a:ea typeface="標楷體" panose="03000509000000000000" pitchFamily="65" charset="-120"/>
              </a:rPr>
              <a:t>：每週三上午</a:t>
            </a:r>
            <a:r>
              <a:rPr lang="en-US" altLang="zh-TW" dirty="0">
                <a:ea typeface="標楷體" panose="03000509000000000000" pitchFamily="65" charset="-120"/>
              </a:rPr>
              <a:t>10:20Am-12:10Pm (Room 212);</a:t>
            </a:r>
          </a:p>
          <a:p>
            <a:pPr>
              <a:lnSpc>
                <a:spcPct val="90000"/>
              </a:lnSpc>
            </a:pPr>
            <a:r>
              <a:rPr lang="en-US" altLang="zh-TW" dirty="0" err="1" smtClean="0">
                <a:ea typeface="標楷體" panose="03000509000000000000" pitchFamily="65" charset="-120"/>
              </a:rPr>
              <a:t>Schedule:Every</a:t>
            </a:r>
            <a:r>
              <a:rPr lang="en-US" altLang="zh-TW" dirty="0" smtClean="0">
                <a:ea typeface="標楷體" panose="03000509000000000000" pitchFamily="65" charset="-120"/>
              </a:rPr>
              <a:t> </a:t>
            </a:r>
            <a:r>
              <a:rPr lang="en-US" altLang="zh-TW" dirty="0">
                <a:ea typeface="標楷體" panose="03000509000000000000" pitchFamily="65" charset="-120"/>
              </a:rPr>
              <a:t>Wednesday, 10:20Am-12:10pm</a:t>
            </a:r>
          </a:p>
          <a:p>
            <a:pPr>
              <a:lnSpc>
                <a:spcPct val="90000"/>
              </a:lnSpc>
            </a:pPr>
            <a:r>
              <a:rPr lang="en-US" altLang="zh-TW" dirty="0">
                <a:ea typeface="標楷體" panose="03000509000000000000" pitchFamily="65" charset="-120"/>
              </a:rPr>
              <a:t>Room: Room 212, College of Public Health Building</a:t>
            </a:r>
          </a:p>
          <a:p>
            <a:pPr>
              <a:lnSpc>
                <a:spcPct val="90000"/>
              </a:lnSpc>
            </a:pPr>
            <a:r>
              <a:rPr lang="en-US" altLang="zh-TW" dirty="0">
                <a:ea typeface="標楷體" panose="03000509000000000000" pitchFamily="65" charset="-120"/>
              </a:rPr>
              <a:t>Office </a:t>
            </a:r>
            <a:r>
              <a:rPr lang="en-US" altLang="zh-TW" dirty="0" err="1" smtClean="0">
                <a:ea typeface="標楷體" panose="03000509000000000000" pitchFamily="65" charset="-120"/>
              </a:rPr>
              <a:t>time:By</a:t>
            </a:r>
            <a:r>
              <a:rPr lang="en-US" altLang="zh-TW" dirty="0" smtClean="0">
                <a:ea typeface="標楷體" panose="03000509000000000000" pitchFamily="65" charset="-120"/>
              </a:rPr>
              <a:t> </a:t>
            </a:r>
            <a:r>
              <a:rPr lang="en-US" altLang="zh-TW" dirty="0">
                <a:ea typeface="標楷體" panose="03000509000000000000" pitchFamily="65" charset="-120"/>
              </a:rPr>
              <a:t>appointment</a:t>
            </a:r>
          </a:p>
        </p:txBody>
      </p:sp>
    </p:spTree>
    <p:extLst>
      <p:ext uri="{BB962C8B-B14F-4D97-AF65-F5344CB8AC3E}">
        <p14:creationId xmlns:p14="http://schemas.microsoft.com/office/powerpoint/2010/main" val="116194821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4"/>
          <p:cNvSpPr>
            <a:spLocks noGrp="1"/>
          </p:cNvSpPr>
          <p:nvPr>
            <p:ph type="sldNum" sz="quarter" idx="11"/>
          </p:nvPr>
        </p:nvSpPr>
        <p:spPr/>
        <p:txBody>
          <a:bodyPr/>
          <a:lstStyle/>
          <a:p>
            <a:fld id="{B1976F1F-48C5-4FCA-93B6-F58140ACC434}" type="slidenum">
              <a:rPr lang="en-US" altLang="zh-TW">
                <a:solidFill>
                  <a:srgbClr val="000000"/>
                </a:solidFill>
                <a:latin typeface="+mn-lt"/>
                <a:ea typeface="標楷體" panose="03000509000000000000" pitchFamily="65" charset="-120"/>
              </a:rPr>
              <a:pPr/>
              <a:t>20</a:t>
            </a:fld>
            <a:endParaRPr lang="en-US" altLang="zh-TW">
              <a:solidFill>
                <a:srgbClr val="000000"/>
              </a:solidFill>
              <a:latin typeface="+mn-lt"/>
              <a:ea typeface="標楷體" panose="03000509000000000000" pitchFamily="65" charset="-120"/>
            </a:endParaRPr>
          </a:p>
        </p:txBody>
      </p:sp>
      <p:sp>
        <p:nvSpPr>
          <p:cNvPr id="141314" name="Rectangle 2"/>
          <p:cNvSpPr>
            <a:spLocks noGrp="1" noChangeArrowheads="1"/>
          </p:cNvSpPr>
          <p:nvPr>
            <p:ph type="title"/>
          </p:nvPr>
        </p:nvSpPr>
        <p:spPr/>
        <p:txBody>
          <a:bodyPr/>
          <a:lstStyle/>
          <a:p>
            <a:r>
              <a:rPr lang="zh-TW" altLang="en-US" b="1">
                <a:latin typeface="+mn-lt"/>
                <a:ea typeface="標楷體" panose="03000509000000000000" pitchFamily="65" charset="-120"/>
              </a:rPr>
              <a:t>臨床試驗的階段</a:t>
            </a:r>
            <a:r>
              <a:rPr lang="zh-TW" altLang="en-US">
                <a:latin typeface="+mn-lt"/>
                <a:ea typeface="標楷體" panose="03000509000000000000" pitchFamily="65" charset="-120"/>
              </a:rPr>
              <a:t> </a:t>
            </a:r>
          </a:p>
        </p:txBody>
      </p:sp>
      <p:sp>
        <p:nvSpPr>
          <p:cNvPr id="141315" name="Rectangle 3"/>
          <p:cNvSpPr>
            <a:spLocks noGrp="1" noChangeArrowheads="1"/>
          </p:cNvSpPr>
          <p:nvPr>
            <p:ph type="body" idx="1"/>
          </p:nvPr>
        </p:nvSpPr>
        <p:spPr>
          <a:xfrm>
            <a:off x="609521" y="1701201"/>
            <a:ext cx="10971372" cy="4167557"/>
          </a:xfrm>
        </p:spPr>
        <p:txBody>
          <a:bodyPr/>
          <a:lstStyle/>
          <a:p>
            <a:pPr>
              <a:lnSpc>
                <a:spcPct val="90000"/>
              </a:lnSpc>
            </a:pPr>
            <a:r>
              <a:rPr lang="zh-TW" altLang="en-US" dirty="0">
                <a:ea typeface="標楷體" pitchFamily="65" charset="-120"/>
              </a:rPr>
              <a:t>確立研究的目的，包括觀念性的假設及操作性的假設</a:t>
            </a:r>
            <a:endParaRPr lang="zh-TW" altLang="en-US" dirty="0">
              <a:ea typeface="標楷體" panose="03000509000000000000" pitchFamily="65" charset="-120"/>
              <a:cs typeface="Times New Roman" pitchFamily="18" charset="0"/>
            </a:endParaRPr>
          </a:p>
          <a:p>
            <a:pPr>
              <a:lnSpc>
                <a:spcPct val="90000"/>
              </a:lnSpc>
            </a:pPr>
            <a:r>
              <a:rPr lang="zh-TW" altLang="en-US" dirty="0">
                <a:ea typeface="標楷體" pitchFamily="65" charset="-120"/>
              </a:rPr>
              <a:t>臨床試驗的設計</a:t>
            </a:r>
            <a:r>
              <a:rPr lang="en-US" altLang="zh-TW" dirty="0">
                <a:ea typeface="標楷體" panose="03000509000000000000" pitchFamily="65" charset="-120"/>
              </a:rPr>
              <a:t>-</a:t>
            </a:r>
            <a:r>
              <a:rPr lang="en-US" altLang="zh-TW" b="1" dirty="0">
                <a:ea typeface="標楷體" panose="03000509000000000000" pitchFamily="65" charset="-120"/>
              </a:rPr>
              <a:t>A written protocol</a:t>
            </a:r>
            <a:endParaRPr lang="en-US" altLang="zh-TW" dirty="0">
              <a:ea typeface="標楷體" panose="03000509000000000000" pitchFamily="65" charset="-120"/>
              <a:cs typeface="Times New Roman" pitchFamily="18" charset="0"/>
            </a:endParaRPr>
          </a:p>
          <a:p>
            <a:pPr>
              <a:lnSpc>
                <a:spcPct val="90000"/>
              </a:lnSpc>
            </a:pPr>
            <a:r>
              <a:rPr lang="zh-TW" altLang="en-US" dirty="0">
                <a:ea typeface="標楷體" pitchFamily="65" charset="-120"/>
              </a:rPr>
              <a:t>臨床試驗的進行</a:t>
            </a:r>
            <a:endParaRPr lang="zh-TW" altLang="en-US" dirty="0">
              <a:ea typeface="標楷體" panose="03000509000000000000" pitchFamily="65" charset="-120"/>
              <a:cs typeface="Times New Roman" pitchFamily="18" charset="0"/>
            </a:endParaRPr>
          </a:p>
          <a:p>
            <a:pPr lvl="1">
              <a:lnSpc>
                <a:spcPct val="90000"/>
              </a:lnSpc>
            </a:pPr>
            <a:r>
              <a:rPr lang="zh-TW" altLang="en-US" dirty="0">
                <a:ea typeface="標楷體" pitchFamily="65" charset="-120"/>
              </a:rPr>
              <a:t>病人收集、治療、成果的評估</a:t>
            </a:r>
            <a:endParaRPr lang="zh-TW" altLang="en-US" dirty="0">
              <a:ea typeface="標楷體" panose="03000509000000000000" pitchFamily="65" charset="-120"/>
              <a:cs typeface="Times New Roman" pitchFamily="18" charset="0"/>
            </a:endParaRPr>
          </a:p>
          <a:p>
            <a:pPr lvl="1">
              <a:lnSpc>
                <a:spcPct val="90000"/>
              </a:lnSpc>
            </a:pPr>
            <a:r>
              <a:rPr lang="zh-TW" altLang="en-US" dirty="0">
                <a:ea typeface="標楷體" pitchFamily="65" charset="-120"/>
              </a:rPr>
              <a:t>配合項目、機構及監測</a:t>
            </a:r>
            <a:r>
              <a:rPr lang="en-US" altLang="zh-TW" dirty="0">
                <a:ea typeface="標楷體" panose="03000509000000000000" pitchFamily="65" charset="-120"/>
              </a:rPr>
              <a:t>(monitoring)</a:t>
            </a:r>
            <a:endParaRPr lang="en-US" altLang="zh-TW" dirty="0">
              <a:ea typeface="標楷體" panose="03000509000000000000" pitchFamily="65" charset="-120"/>
              <a:cs typeface="Times New Roman" pitchFamily="18" charset="0"/>
            </a:endParaRPr>
          </a:p>
          <a:p>
            <a:pPr lvl="1">
              <a:lnSpc>
                <a:spcPct val="90000"/>
              </a:lnSpc>
            </a:pPr>
            <a:r>
              <a:rPr lang="zh-TW" altLang="en-US" dirty="0">
                <a:ea typeface="標楷體" pitchFamily="65" charset="-120"/>
              </a:rPr>
              <a:t>資料處理</a:t>
            </a:r>
            <a:endParaRPr lang="zh-TW" altLang="en-US" dirty="0">
              <a:ea typeface="標楷體" panose="03000509000000000000" pitchFamily="65" charset="-120"/>
              <a:cs typeface="Times New Roman" pitchFamily="18" charset="0"/>
            </a:endParaRPr>
          </a:p>
          <a:p>
            <a:pPr>
              <a:lnSpc>
                <a:spcPct val="90000"/>
              </a:lnSpc>
            </a:pPr>
            <a:r>
              <a:rPr lang="zh-TW" altLang="en-US" dirty="0">
                <a:ea typeface="標楷體" pitchFamily="65" charset="-120"/>
              </a:rPr>
              <a:t>分析資料</a:t>
            </a:r>
            <a:r>
              <a:rPr lang="en-US" altLang="zh-TW" dirty="0">
                <a:ea typeface="標楷體" panose="03000509000000000000" pitchFamily="65" charset="-120"/>
              </a:rPr>
              <a:t>-</a:t>
            </a:r>
            <a:r>
              <a:rPr lang="zh-TW" altLang="en-US" dirty="0">
                <a:ea typeface="標楷體" pitchFamily="65" charset="-120"/>
              </a:rPr>
              <a:t>描述性統計、假設檢定、效果估計</a:t>
            </a:r>
            <a:endParaRPr lang="zh-TW" altLang="en-US" dirty="0">
              <a:ea typeface="標楷體" panose="03000509000000000000" pitchFamily="65" charset="-120"/>
              <a:cs typeface="Times New Roman" pitchFamily="18" charset="0"/>
            </a:endParaRPr>
          </a:p>
          <a:p>
            <a:pPr>
              <a:lnSpc>
                <a:spcPct val="90000"/>
              </a:lnSpc>
            </a:pPr>
            <a:r>
              <a:rPr lang="zh-TW" altLang="en-US" dirty="0">
                <a:ea typeface="標楷體" pitchFamily="65" charset="-120"/>
              </a:rPr>
              <a:t>歸納結論 </a:t>
            </a:r>
          </a:p>
        </p:txBody>
      </p:sp>
    </p:spTree>
    <p:extLst>
      <p:ext uri="{BB962C8B-B14F-4D97-AF65-F5344CB8AC3E}">
        <p14:creationId xmlns:p14="http://schemas.microsoft.com/office/powerpoint/2010/main" val="257305391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4"/>
          <p:cNvSpPr>
            <a:spLocks noGrp="1"/>
          </p:cNvSpPr>
          <p:nvPr>
            <p:ph type="sldNum" sz="quarter" idx="11"/>
          </p:nvPr>
        </p:nvSpPr>
        <p:spPr/>
        <p:txBody>
          <a:bodyPr/>
          <a:lstStyle/>
          <a:p>
            <a:fld id="{BACA54E8-745F-4277-9572-ABD7FE4632E8}" type="slidenum">
              <a:rPr lang="en-US" altLang="zh-TW">
                <a:solidFill>
                  <a:srgbClr val="000000"/>
                </a:solidFill>
                <a:latin typeface="+mn-lt"/>
                <a:ea typeface="標楷體" panose="03000509000000000000" pitchFamily="65" charset="-120"/>
              </a:rPr>
              <a:pPr/>
              <a:t>21</a:t>
            </a:fld>
            <a:endParaRPr lang="en-US" altLang="zh-TW">
              <a:solidFill>
                <a:srgbClr val="000000"/>
              </a:solidFill>
              <a:latin typeface="+mn-lt"/>
              <a:ea typeface="標楷體" panose="03000509000000000000" pitchFamily="65" charset="-120"/>
            </a:endParaRPr>
          </a:p>
        </p:txBody>
      </p:sp>
      <p:sp>
        <p:nvSpPr>
          <p:cNvPr id="143363" name="Rectangle 3"/>
          <p:cNvSpPr>
            <a:spLocks noGrp="1" noChangeArrowheads="1"/>
          </p:cNvSpPr>
          <p:nvPr>
            <p:ph type="body" idx="1"/>
          </p:nvPr>
        </p:nvSpPr>
        <p:spPr/>
        <p:txBody>
          <a:bodyPr/>
          <a:lstStyle/>
          <a:p>
            <a:r>
              <a:rPr lang="zh-TW" altLang="en-US">
                <a:ea typeface="標楷體" panose="03000509000000000000" pitchFamily="65" charset="-120"/>
              </a:rPr>
              <a:t>臨床試驗是針對人類為研究對象的科學研究，以前瞻性了解各種預防性，治療性及診斷性的藥材設備、處方或程序的效果及價值。</a:t>
            </a:r>
          </a:p>
          <a:p>
            <a:r>
              <a:rPr lang="zh-TW" altLang="en-US">
                <a:ea typeface="標楷體" panose="03000509000000000000" pitchFamily="65" charset="-120"/>
              </a:rPr>
              <a:t>臨床試驗的結果可以當作是一黃金標準，即是在科學研究及藥政管理決策上的黃金標準。</a:t>
            </a:r>
          </a:p>
          <a:p>
            <a:endParaRPr lang="en-US" altLang="zh-TW">
              <a:ea typeface="標楷體" panose="03000509000000000000" pitchFamily="65" charset="-120"/>
            </a:endParaRPr>
          </a:p>
        </p:txBody>
      </p:sp>
    </p:spTree>
    <p:extLst>
      <p:ext uri="{BB962C8B-B14F-4D97-AF65-F5344CB8AC3E}">
        <p14:creationId xmlns:p14="http://schemas.microsoft.com/office/powerpoint/2010/main" val="342323808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4"/>
          <p:cNvSpPr>
            <a:spLocks noGrp="1"/>
          </p:cNvSpPr>
          <p:nvPr>
            <p:ph type="sldNum" sz="quarter" idx="11"/>
          </p:nvPr>
        </p:nvSpPr>
        <p:spPr/>
        <p:txBody>
          <a:bodyPr/>
          <a:lstStyle/>
          <a:p>
            <a:fld id="{9C517C01-AF0F-425D-A0B1-74784ACBA125}" type="slidenum">
              <a:rPr lang="en-US" altLang="zh-TW">
                <a:solidFill>
                  <a:srgbClr val="000000"/>
                </a:solidFill>
                <a:latin typeface="+mn-lt"/>
                <a:ea typeface="標楷體" panose="03000509000000000000" pitchFamily="65" charset="-120"/>
              </a:rPr>
              <a:pPr/>
              <a:t>22</a:t>
            </a:fld>
            <a:endParaRPr lang="en-US" altLang="zh-TW">
              <a:solidFill>
                <a:srgbClr val="000000"/>
              </a:solidFill>
              <a:latin typeface="+mn-lt"/>
              <a:ea typeface="標楷體" panose="03000509000000000000" pitchFamily="65" charset="-120"/>
            </a:endParaRPr>
          </a:p>
        </p:txBody>
      </p:sp>
      <p:sp>
        <p:nvSpPr>
          <p:cNvPr id="145411" name="Rectangle 3"/>
          <p:cNvSpPr>
            <a:spLocks noGrp="1" noChangeArrowheads="1"/>
          </p:cNvSpPr>
          <p:nvPr>
            <p:ph type="body" idx="1"/>
          </p:nvPr>
        </p:nvSpPr>
        <p:spPr/>
        <p:txBody>
          <a:bodyPr/>
          <a:lstStyle/>
          <a:p>
            <a:r>
              <a:rPr lang="zh-TW" altLang="en-US">
                <a:ea typeface="標楷體" panose="03000509000000000000" pitchFamily="65" charset="-120"/>
              </a:rPr>
              <a:t>科學研究方面：隨機分配、效果的評估、推論的強度</a:t>
            </a:r>
            <a:endParaRPr lang="zh-TW" altLang="en-US">
              <a:ea typeface="標楷體" panose="03000509000000000000" pitchFamily="65" charset="-120"/>
              <a:cs typeface="Times New Roman" pitchFamily="18" charset="0"/>
            </a:endParaRPr>
          </a:p>
          <a:p>
            <a:r>
              <a:rPr lang="zh-TW" altLang="en-US">
                <a:ea typeface="標楷體" pitchFamily="65" charset="-120"/>
              </a:rPr>
              <a:t>管理法規方面：</a:t>
            </a:r>
          </a:p>
          <a:p>
            <a:pPr lvl="1"/>
            <a:r>
              <a:rPr lang="zh-TW" altLang="en-US">
                <a:ea typeface="標楷體" pitchFamily="65" charset="-120"/>
              </a:rPr>
              <a:t>排除疾病本身自然史的變化</a:t>
            </a:r>
          </a:p>
          <a:p>
            <a:pPr lvl="1"/>
            <a:r>
              <a:rPr lang="zh-TW" altLang="en-US">
                <a:ea typeface="標楷體" pitchFamily="65" charset="-120"/>
              </a:rPr>
              <a:t>安慰劑效應、偏差的觀察</a:t>
            </a:r>
            <a:endParaRPr lang="zh-TW" altLang="en-US">
              <a:ea typeface="標楷體" panose="03000509000000000000" pitchFamily="65" charset="-120"/>
              <a:cs typeface="Times New Roman" pitchFamily="18" charset="0"/>
            </a:endParaRPr>
          </a:p>
          <a:p>
            <a:r>
              <a:rPr lang="zh-TW" altLang="en-US">
                <a:ea typeface="標楷體" pitchFamily="65" charset="-120"/>
              </a:rPr>
              <a:t>研究設計、試驗進行步驟、分析資料 </a:t>
            </a:r>
          </a:p>
        </p:txBody>
      </p:sp>
    </p:spTree>
    <p:extLst>
      <p:ext uri="{BB962C8B-B14F-4D97-AF65-F5344CB8AC3E}">
        <p14:creationId xmlns:p14="http://schemas.microsoft.com/office/powerpoint/2010/main" val="357811649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投影片編號版面配置區 2"/>
          <p:cNvSpPr>
            <a:spLocks noGrp="1"/>
          </p:cNvSpPr>
          <p:nvPr>
            <p:ph type="sldNum" sz="quarter" idx="11"/>
          </p:nvPr>
        </p:nvSpPr>
        <p:spPr/>
        <p:txBody>
          <a:bodyPr/>
          <a:lstStyle/>
          <a:p>
            <a:fld id="{3E95C024-E633-43C4-9F44-077D208703EB}" type="slidenum">
              <a:rPr lang="en-US" altLang="zh-TW">
                <a:solidFill>
                  <a:srgbClr val="000000"/>
                </a:solidFill>
                <a:latin typeface="+mn-lt"/>
              </a:rPr>
              <a:pPr/>
              <a:t>23</a:t>
            </a:fld>
            <a:endParaRPr lang="en-US" altLang="zh-TW">
              <a:solidFill>
                <a:srgbClr val="000000"/>
              </a:solidFill>
              <a:latin typeface="+mn-lt"/>
            </a:endParaRPr>
          </a:p>
        </p:txBody>
      </p:sp>
      <p:sp>
        <p:nvSpPr>
          <p:cNvPr id="147458" name="Text Box 2"/>
          <p:cNvSpPr txBox="1">
            <a:spLocks noChangeArrowheads="1"/>
          </p:cNvSpPr>
          <p:nvPr/>
        </p:nvSpPr>
        <p:spPr bwMode="auto">
          <a:xfrm>
            <a:off x="304760" y="771511"/>
            <a:ext cx="6095207" cy="574649"/>
          </a:xfrm>
          <a:prstGeom prst="rect">
            <a:avLst/>
          </a:prstGeom>
          <a:noFill/>
          <a:ln w="9525">
            <a:noFill/>
            <a:miter lim="800000"/>
            <a:headEnd/>
            <a:tailEnd/>
          </a:ln>
          <a:effectLst/>
        </p:spPr>
        <p:txBody>
          <a:bodyPr lIns="121907" tIns="60954" rIns="121907" bIns="60954">
            <a:spAutoFit/>
          </a:bodyPr>
          <a:lstStyle/>
          <a:p>
            <a:pPr fontAlgn="base">
              <a:spcBef>
                <a:spcPct val="50000"/>
              </a:spcBef>
              <a:spcAft>
                <a:spcPct val="0"/>
              </a:spcAft>
            </a:pPr>
            <a:r>
              <a:rPr kumimoji="1" lang="en-US" altLang="zh-TW" sz="2900" u="sng" dirty="0">
                <a:solidFill>
                  <a:srgbClr val="000000"/>
                </a:solidFill>
              </a:rPr>
              <a:t>Design and conduct of clinical trials</a:t>
            </a:r>
          </a:p>
        </p:txBody>
      </p:sp>
      <p:sp>
        <p:nvSpPr>
          <p:cNvPr id="147459" name="Text Box 3"/>
          <p:cNvSpPr txBox="1">
            <a:spLocks noChangeArrowheads="1"/>
          </p:cNvSpPr>
          <p:nvPr/>
        </p:nvSpPr>
        <p:spPr bwMode="auto">
          <a:xfrm>
            <a:off x="7212661" y="762177"/>
            <a:ext cx="3758710" cy="574649"/>
          </a:xfrm>
          <a:prstGeom prst="rect">
            <a:avLst/>
          </a:prstGeom>
          <a:noFill/>
          <a:ln w="9525">
            <a:noFill/>
            <a:miter lim="800000"/>
            <a:headEnd/>
            <a:tailEnd/>
          </a:ln>
          <a:effectLst/>
        </p:spPr>
        <p:txBody>
          <a:bodyPr lIns="121907" tIns="60954" rIns="121907" bIns="60954">
            <a:spAutoFit/>
          </a:bodyPr>
          <a:lstStyle/>
          <a:p>
            <a:pPr fontAlgn="base">
              <a:spcBef>
                <a:spcPct val="50000"/>
              </a:spcBef>
              <a:spcAft>
                <a:spcPct val="0"/>
              </a:spcAft>
            </a:pPr>
            <a:r>
              <a:rPr kumimoji="1" lang="en-US" altLang="zh-TW" sz="2900" u="sng" dirty="0">
                <a:solidFill>
                  <a:srgbClr val="000000"/>
                </a:solidFill>
              </a:rPr>
              <a:t>Personnel</a:t>
            </a:r>
          </a:p>
        </p:txBody>
      </p:sp>
      <p:sp>
        <p:nvSpPr>
          <p:cNvPr id="147460" name="Text Box 4"/>
          <p:cNvSpPr txBox="1">
            <a:spLocks noChangeArrowheads="1"/>
          </p:cNvSpPr>
          <p:nvPr/>
        </p:nvSpPr>
        <p:spPr bwMode="auto">
          <a:xfrm>
            <a:off x="505255" y="1349307"/>
            <a:ext cx="6298380" cy="4733591"/>
          </a:xfrm>
          <a:prstGeom prst="rect">
            <a:avLst/>
          </a:prstGeom>
          <a:noFill/>
          <a:ln w="9525">
            <a:noFill/>
            <a:miter lim="800000"/>
            <a:headEnd/>
            <a:tailEnd/>
          </a:ln>
          <a:effectLst/>
        </p:spPr>
        <p:txBody>
          <a:bodyPr lIns="121907" tIns="60954" rIns="121907" bIns="60954">
            <a:spAutoFit/>
          </a:bodyPr>
          <a:lstStyle/>
          <a:p>
            <a:pPr marL="609537" indent="-609537" fontAlgn="base">
              <a:spcBef>
                <a:spcPct val="20000"/>
              </a:spcBef>
              <a:spcAft>
                <a:spcPct val="0"/>
              </a:spcAft>
              <a:buClr>
                <a:srgbClr val="CCCCE6"/>
              </a:buClr>
              <a:buSzPct val="60000"/>
              <a:buFont typeface="Wingdings" pitchFamily="2" charset="2"/>
              <a:buAutoNum type="arabicPeriod"/>
            </a:pPr>
            <a:r>
              <a:rPr kumimoji="1" lang="en-US" altLang="zh-TW" sz="1400" dirty="0">
                <a:solidFill>
                  <a:srgbClr val="000000"/>
                </a:solidFill>
              </a:rPr>
              <a:t>Define the objectives </a:t>
            </a:r>
          </a:p>
          <a:p>
            <a:pPr marL="609537" indent="-609537" fontAlgn="base">
              <a:spcBef>
                <a:spcPct val="20000"/>
              </a:spcBef>
              <a:spcAft>
                <a:spcPct val="0"/>
              </a:spcAft>
              <a:buClr>
                <a:srgbClr val="CCCCE6"/>
              </a:buClr>
              <a:buSzPct val="60000"/>
              <a:buFont typeface="Wingdings" pitchFamily="2" charset="2"/>
              <a:buAutoNum type="arabicPeriod"/>
            </a:pPr>
            <a:r>
              <a:rPr kumimoji="1" lang="en-US" altLang="zh-TW" sz="1400" dirty="0">
                <a:solidFill>
                  <a:srgbClr val="000000"/>
                </a:solidFill>
              </a:rPr>
              <a:t>Protocol development</a:t>
            </a:r>
          </a:p>
          <a:p>
            <a:pPr marL="1219074" lvl="1" indent="-609537" fontAlgn="base">
              <a:spcBef>
                <a:spcPct val="20000"/>
              </a:spcBef>
              <a:spcAft>
                <a:spcPct val="0"/>
              </a:spcAft>
              <a:buClr>
                <a:srgbClr val="CCCCE6"/>
              </a:buClr>
              <a:buSzPct val="60000"/>
            </a:pPr>
            <a:r>
              <a:rPr kumimoji="1" lang="en-US" altLang="zh-TW" sz="1400" dirty="0">
                <a:solidFill>
                  <a:srgbClr val="000000"/>
                </a:solidFill>
              </a:rPr>
              <a:t>Background </a:t>
            </a:r>
          </a:p>
          <a:p>
            <a:pPr marL="1219074" lvl="1" indent="-609537" fontAlgn="base">
              <a:spcBef>
                <a:spcPct val="20000"/>
              </a:spcBef>
              <a:spcAft>
                <a:spcPct val="0"/>
              </a:spcAft>
              <a:buClr>
                <a:srgbClr val="666699"/>
              </a:buClr>
              <a:buSzPct val="55000"/>
            </a:pPr>
            <a:r>
              <a:rPr kumimoji="1" lang="en-US" altLang="zh-TW" sz="1400" dirty="0">
                <a:solidFill>
                  <a:srgbClr val="000000"/>
                </a:solidFill>
              </a:rPr>
              <a:t>Patients, treatment, &amp; Outcomes</a:t>
            </a:r>
          </a:p>
          <a:p>
            <a:pPr marL="1219074" lvl="1" indent="-609537" fontAlgn="base">
              <a:spcBef>
                <a:spcPct val="20000"/>
              </a:spcBef>
              <a:spcAft>
                <a:spcPct val="0"/>
              </a:spcAft>
              <a:buClr>
                <a:srgbClr val="666699"/>
              </a:buClr>
              <a:buSzPct val="55000"/>
            </a:pPr>
            <a:r>
              <a:rPr kumimoji="1" lang="en-US" altLang="zh-TW" sz="1400" dirty="0">
                <a:solidFill>
                  <a:srgbClr val="000000"/>
                </a:solidFill>
              </a:rPr>
              <a:t>Required data</a:t>
            </a:r>
          </a:p>
          <a:p>
            <a:pPr marL="1219074" lvl="1" indent="-609537" fontAlgn="base">
              <a:spcBef>
                <a:spcPct val="20000"/>
              </a:spcBef>
              <a:spcAft>
                <a:spcPct val="0"/>
              </a:spcAft>
              <a:buClr>
                <a:srgbClr val="666699"/>
              </a:buClr>
              <a:buSzPct val="55000"/>
            </a:pPr>
            <a:r>
              <a:rPr kumimoji="1" lang="en-US" altLang="zh-TW" sz="1400" dirty="0">
                <a:solidFill>
                  <a:srgbClr val="000000"/>
                </a:solidFill>
              </a:rPr>
              <a:t>Statistical considerations</a:t>
            </a:r>
          </a:p>
          <a:p>
            <a:pPr marL="1219074" lvl="1" indent="-609537" fontAlgn="base">
              <a:spcBef>
                <a:spcPct val="20000"/>
              </a:spcBef>
              <a:spcAft>
                <a:spcPct val="0"/>
              </a:spcAft>
              <a:buClr>
                <a:srgbClr val="666699"/>
              </a:buClr>
              <a:buSzPct val="55000"/>
            </a:pPr>
            <a:r>
              <a:rPr kumimoji="1" lang="en-US" altLang="zh-TW" sz="1400" dirty="0">
                <a:solidFill>
                  <a:srgbClr val="000000"/>
                </a:solidFill>
              </a:rPr>
              <a:t>	sample size calculation</a:t>
            </a:r>
          </a:p>
          <a:p>
            <a:pPr marL="1219074" lvl="1" indent="-609537" fontAlgn="base">
              <a:spcBef>
                <a:spcPct val="20000"/>
              </a:spcBef>
              <a:spcAft>
                <a:spcPct val="0"/>
              </a:spcAft>
              <a:buClr>
                <a:srgbClr val="666699"/>
              </a:buClr>
              <a:buSzPct val="55000"/>
            </a:pPr>
            <a:r>
              <a:rPr kumimoji="1" lang="en-US" altLang="zh-TW" sz="1400" dirty="0">
                <a:solidFill>
                  <a:srgbClr val="000000"/>
                </a:solidFill>
              </a:rPr>
              <a:t>	analytical procedures</a:t>
            </a:r>
          </a:p>
          <a:p>
            <a:pPr marL="1219074" lvl="1" indent="-609537" fontAlgn="base">
              <a:spcBef>
                <a:spcPct val="20000"/>
              </a:spcBef>
              <a:spcAft>
                <a:spcPct val="0"/>
              </a:spcAft>
              <a:buClr>
                <a:srgbClr val="666699"/>
              </a:buClr>
              <a:buSzPct val="55000"/>
            </a:pPr>
            <a:r>
              <a:rPr kumimoji="1" lang="en-US" altLang="zh-TW" sz="1400" dirty="0">
                <a:solidFill>
                  <a:srgbClr val="000000"/>
                </a:solidFill>
              </a:rPr>
              <a:t>References</a:t>
            </a:r>
          </a:p>
          <a:p>
            <a:pPr marL="1219074" lvl="1" indent="-609537" fontAlgn="base">
              <a:spcBef>
                <a:spcPct val="20000"/>
              </a:spcBef>
              <a:spcAft>
                <a:spcPct val="0"/>
              </a:spcAft>
              <a:buClr>
                <a:srgbClr val="666699"/>
              </a:buClr>
              <a:buSzPct val="55000"/>
            </a:pPr>
            <a:r>
              <a:rPr kumimoji="1" lang="en-US" altLang="zh-TW" sz="1400" dirty="0">
                <a:solidFill>
                  <a:srgbClr val="000000"/>
                </a:solidFill>
              </a:rPr>
              <a:t>Regulatory considerations</a:t>
            </a:r>
          </a:p>
          <a:p>
            <a:pPr marL="609537" indent="-609537" fontAlgn="base">
              <a:spcBef>
                <a:spcPct val="20000"/>
              </a:spcBef>
              <a:spcAft>
                <a:spcPct val="0"/>
              </a:spcAft>
              <a:buClr>
                <a:srgbClr val="CCCCE6"/>
              </a:buClr>
              <a:buSzPct val="60000"/>
              <a:buFont typeface="Wingdings" pitchFamily="2" charset="2"/>
              <a:buAutoNum type="arabicPeriod"/>
            </a:pPr>
            <a:r>
              <a:rPr kumimoji="1" lang="en-US" altLang="zh-TW" sz="1400" dirty="0">
                <a:solidFill>
                  <a:srgbClr val="000000"/>
                </a:solidFill>
              </a:rPr>
              <a:t>Institutional approval </a:t>
            </a:r>
          </a:p>
          <a:p>
            <a:pPr marL="609537" indent="-609537" fontAlgn="base">
              <a:spcBef>
                <a:spcPct val="20000"/>
              </a:spcBef>
              <a:spcAft>
                <a:spcPct val="0"/>
              </a:spcAft>
              <a:buClr>
                <a:srgbClr val="CCCCE6"/>
              </a:buClr>
              <a:buSzPct val="60000"/>
              <a:buFont typeface="Wingdings" pitchFamily="2" charset="2"/>
              <a:buAutoNum type="arabicPeriod"/>
            </a:pPr>
            <a:r>
              <a:rPr kumimoji="1" lang="en-US" altLang="zh-TW" sz="1400" dirty="0">
                <a:solidFill>
                  <a:srgbClr val="000000"/>
                </a:solidFill>
              </a:rPr>
              <a:t>Design of data forms</a:t>
            </a:r>
          </a:p>
          <a:p>
            <a:pPr marL="609537" indent="-609537" fontAlgn="base">
              <a:spcBef>
                <a:spcPct val="20000"/>
              </a:spcBef>
              <a:spcAft>
                <a:spcPct val="0"/>
              </a:spcAft>
              <a:buClr>
                <a:srgbClr val="CCCCE6"/>
              </a:buClr>
              <a:buSzPct val="60000"/>
              <a:buFont typeface="Wingdings" pitchFamily="2" charset="2"/>
              <a:buAutoNum type="arabicPeriod"/>
            </a:pPr>
            <a:r>
              <a:rPr kumimoji="1" lang="en-US" altLang="zh-TW" sz="1400" dirty="0">
                <a:solidFill>
                  <a:srgbClr val="000000"/>
                </a:solidFill>
              </a:rPr>
              <a:t>Patient recruitment</a:t>
            </a:r>
          </a:p>
          <a:p>
            <a:pPr marL="609537" indent="-609537" fontAlgn="base">
              <a:spcBef>
                <a:spcPct val="20000"/>
              </a:spcBef>
              <a:spcAft>
                <a:spcPct val="0"/>
              </a:spcAft>
              <a:buClr>
                <a:srgbClr val="CCCCE6"/>
              </a:buClr>
              <a:buSzPct val="60000"/>
              <a:buFont typeface="Wingdings" pitchFamily="2" charset="2"/>
              <a:buAutoNum type="arabicPeriod"/>
            </a:pPr>
            <a:r>
              <a:rPr kumimoji="1" lang="en-US" altLang="zh-TW" sz="1400" dirty="0">
                <a:solidFill>
                  <a:srgbClr val="000000"/>
                </a:solidFill>
              </a:rPr>
              <a:t>Evaluate outcomes</a:t>
            </a:r>
          </a:p>
          <a:p>
            <a:pPr marL="609537" indent="-609537" fontAlgn="base">
              <a:spcBef>
                <a:spcPct val="20000"/>
              </a:spcBef>
              <a:spcAft>
                <a:spcPct val="0"/>
              </a:spcAft>
              <a:buClr>
                <a:srgbClr val="CCCCE6"/>
              </a:buClr>
              <a:buSzPct val="60000"/>
              <a:buFont typeface="Wingdings" pitchFamily="2" charset="2"/>
              <a:buAutoNum type="arabicPeriod"/>
            </a:pPr>
            <a:r>
              <a:rPr kumimoji="1" lang="en-US" altLang="zh-TW" sz="1400" dirty="0">
                <a:solidFill>
                  <a:srgbClr val="000000"/>
                </a:solidFill>
              </a:rPr>
              <a:t>Monitoring/ Audit</a:t>
            </a:r>
          </a:p>
          <a:p>
            <a:pPr marL="609537" indent="-609537" fontAlgn="base">
              <a:spcBef>
                <a:spcPct val="20000"/>
              </a:spcBef>
              <a:spcAft>
                <a:spcPct val="0"/>
              </a:spcAft>
              <a:buClr>
                <a:srgbClr val="CCCCE6"/>
              </a:buClr>
              <a:buSzPct val="60000"/>
              <a:buFont typeface="Wingdings" pitchFamily="2" charset="2"/>
              <a:buAutoNum type="arabicPeriod"/>
            </a:pPr>
            <a:r>
              <a:rPr kumimoji="1" lang="en-US" altLang="zh-TW" sz="1400" dirty="0">
                <a:solidFill>
                  <a:srgbClr val="000000"/>
                </a:solidFill>
              </a:rPr>
              <a:t>Data entry and management</a:t>
            </a:r>
          </a:p>
          <a:p>
            <a:pPr marL="609537" indent="-609537" fontAlgn="base">
              <a:spcBef>
                <a:spcPct val="20000"/>
              </a:spcBef>
              <a:spcAft>
                <a:spcPct val="0"/>
              </a:spcAft>
              <a:buClr>
                <a:srgbClr val="CCCCE6"/>
              </a:buClr>
              <a:buSzPct val="60000"/>
              <a:buFont typeface="Wingdings" pitchFamily="2" charset="2"/>
              <a:buAutoNum type="arabicPeriod"/>
            </a:pPr>
            <a:r>
              <a:rPr kumimoji="1" lang="en-US" altLang="zh-TW" sz="1400" dirty="0">
                <a:solidFill>
                  <a:srgbClr val="000000"/>
                </a:solidFill>
              </a:rPr>
              <a:t>Data analysis </a:t>
            </a:r>
          </a:p>
          <a:p>
            <a:pPr marL="609537" indent="-609537" fontAlgn="base">
              <a:spcBef>
                <a:spcPct val="20000"/>
              </a:spcBef>
              <a:spcAft>
                <a:spcPct val="0"/>
              </a:spcAft>
              <a:buClr>
                <a:srgbClr val="CCCCE6"/>
              </a:buClr>
              <a:buSzPct val="60000"/>
              <a:buFont typeface="Wingdings" pitchFamily="2" charset="2"/>
              <a:buAutoNum type="arabicPeriod"/>
            </a:pPr>
            <a:r>
              <a:rPr kumimoji="1" lang="en-US" altLang="zh-TW" sz="1400" dirty="0">
                <a:solidFill>
                  <a:srgbClr val="000000"/>
                </a:solidFill>
              </a:rPr>
              <a:t>Report </a:t>
            </a:r>
            <a:r>
              <a:rPr kumimoji="1" lang="en-US" altLang="zh-TW" sz="1400" dirty="0" smtClean="0">
                <a:solidFill>
                  <a:srgbClr val="000000"/>
                </a:solidFill>
              </a:rPr>
              <a:t>preparation</a:t>
            </a:r>
            <a:endParaRPr kumimoji="1" lang="en-US" altLang="zh-TW" sz="1400" dirty="0">
              <a:solidFill>
                <a:srgbClr val="000000"/>
              </a:solidFill>
            </a:endParaRPr>
          </a:p>
        </p:txBody>
      </p:sp>
      <p:sp>
        <p:nvSpPr>
          <p:cNvPr id="147461" name="Text Box 5"/>
          <p:cNvSpPr txBox="1">
            <a:spLocks noChangeArrowheads="1"/>
          </p:cNvSpPr>
          <p:nvPr/>
        </p:nvSpPr>
        <p:spPr bwMode="auto">
          <a:xfrm>
            <a:off x="7109906" y="1521661"/>
            <a:ext cx="4672991" cy="4388882"/>
          </a:xfrm>
          <a:prstGeom prst="rect">
            <a:avLst/>
          </a:prstGeom>
          <a:noFill/>
          <a:ln w="9525">
            <a:noFill/>
            <a:miter lim="800000"/>
            <a:headEnd/>
            <a:tailEnd/>
          </a:ln>
          <a:effectLst/>
        </p:spPr>
        <p:txBody>
          <a:bodyPr lIns="121907" tIns="60954" rIns="121907" bIns="60954">
            <a:spAutoFit/>
          </a:bodyPr>
          <a:lstStyle/>
          <a:p>
            <a:pPr fontAlgn="base">
              <a:spcBef>
                <a:spcPct val="20000"/>
              </a:spcBef>
              <a:spcAft>
                <a:spcPct val="0"/>
              </a:spcAft>
              <a:buClr>
                <a:srgbClr val="CCCCE6"/>
              </a:buClr>
              <a:buSzPct val="60000"/>
            </a:pPr>
            <a:r>
              <a:rPr kumimoji="1" lang="en-US" altLang="zh-TW" sz="1400" dirty="0">
                <a:solidFill>
                  <a:srgbClr val="000000"/>
                </a:solidFill>
              </a:rPr>
              <a:t>Principal investigator (P.I.) and sponsor P.I., Clinical Research Associates (CRA) &amp; Statistician</a:t>
            </a:r>
          </a:p>
          <a:p>
            <a:pPr fontAlgn="base">
              <a:spcBef>
                <a:spcPct val="20000"/>
              </a:spcBef>
              <a:spcAft>
                <a:spcPct val="0"/>
              </a:spcAft>
              <a:buClr>
                <a:srgbClr val="CCCCE6"/>
              </a:buClr>
              <a:buSzPct val="60000"/>
            </a:pPr>
            <a:endParaRPr kumimoji="1" lang="en-US" altLang="zh-TW" sz="1400" dirty="0">
              <a:solidFill>
                <a:srgbClr val="000000"/>
              </a:solidFill>
            </a:endParaRPr>
          </a:p>
          <a:p>
            <a:pPr fontAlgn="base">
              <a:spcBef>
                <a:spcPct val="20000"/>
              </a:spcBef>
              <a:spcAft>
                <a:spcPct val="0"/>
              </a:spcAft>
              <a:buClr>
                <a:srgbClr val="CCCCE6"/>
              </a:buClr>
              <a:buSzPct val="60000"/>
            </a:pPr>
            <a:endParaRPr kumimoji="1" lang="en-US" altLang="zh-TW" sz="1400" dirty="0">
              <a:solidFill>
                <a:srgbClr val="000000"/>
              </a:solidFill>
            </a:endParaRPr>
          </a:p>
          <a:p>
            <a:pPr fontAlgn="base">
              <a:spcBef>
                <a:spcPct val="20000"/>
              </a:spcBef>
              <a:spcAft>
                <a:spcPct val="0"/>
              </a:spcAft>
              <a:buClr>
                <a:srgbClr val="CCCCE6"/>
              </a:buClr>
              <a:buSzPct val="60000"/>
            </a:pPr>
            <a:endParaRPr kumimoji="1" lang="en-US" altLang="zh-TW" sz="1400" dirty="0">
              <a:solidFill>
                <a:srgbClr val="000000"/>
              </a:solidFill>
            </a:endParaRPr>
          </a:p>
          <a:p>
            <a:pPr fontAlgn="base">
              <a:spcBef>
                <a:spcPct val="20000"/>
              </a:spcBef>
              <a:spcAft>
                <a:spcPct val="0"/>
              </a:spcAft>
              <a:buClr>
                <a:srgbClr val="CCCCE6"/>
              </a:buClr>
              <a:buSzPct val="60000"/>
            </a:pPr>
            <a:endParaRPr kumimoji="1" lang="en-US" altLang="zh-TW" sz="1400" dirty="0">
              <a:solidFill>
                <a:srgbClr val="000000"/>
              </a:solidFill>
            </a:endParaRPr>
          </a:p>
          <a:p>
            <a:pPr fontAlgn="base">
              <a:spcBef>
                <a:spcPct val="20000"/>
              </a:spcBef>
              <a:spcAft>
                <a:spcPct val="0"/>
              </a:spcAft>
              <a:buClr>
                <a:srgbClr val="CCCCE6"/>
              </a:buClr>
              <a:buSzPct val="60000"/>
            </a:pPr>
            <a:endParaRPr kumimoji="1" lang="en-US" altLang="zh-TW" sz="1400" dirty="0">
              <a:solidFill>
                <a:srgbClr val="000000"/>
              </a:solidFill>
            </a:endParaRPr>
          </a:p>
          <a:p>
            <a:pPr fontAlgn="base">
              <a:spcBef>
                <a:spcPct val="20000"/>
              </a:spcBef>
              <a:spcAft>
                <a:spcPct val="0"/>
              </a:spcAft>
              <a:buClr>
                <a:srgbClr val="CCCCE6"/>
              </a:buClr>
              <a:buSzPct val="60000"/>
            </a:pPr>
            <a:endParaRPr kumimoji="1" lang="en-US" altLang="zh-TW" sz="1400" dirty="0">
              <a:solidFill>
                <a:srgbClr val="000000"/>
              </a:solidFill>
            </a:endParaRPr>
          </a:p>
          <a:p>
            <a:pPr fontAlgn="base">
              <a:spcBef>
                <a:spcPct val="20000"/>
              </a:spcBef>
              <a:spcAft>
                <a:spcPct val="0"/>
              </a:spcAft>
              <a:buClr>
                <a:srgbClr val="CCCCE6"/>
              </a:buClr>
              <a:buSzPct val="60000"/>
            </a:pPr>
            <a:endParaRPr kumimoji="1" lang="en-US" altLang="zh-TW" sz="1400" dirty="0">
              <a:solidFill>
                <a:srgbClr val="000000"/>
              </a:solidFill>
            </a:endParaRPr>
          </a:p>
          <a:p>
            <a:pPr fontAlgn="base">
              <a:spcBef>
                <a:spcPct val="20000"/>
              </a:spcBef>
              <a:spcAft>
                <a:spcPct val="0"/>
              </a:spcAft>
              <a:buClr>
                <a:srgbClr val="CCCCE6"/>
              </a:buClr>
              <a:buSzPct val="60000"/>
            </a:pPr>
            <a:r>
              <a:rPr kumimoji="1" lang="en-US" altLang="zh-TW" sz="1400" dirty="0">
                <a:solidFill>
                  <a:srgbClr val="000000"/>
                </a:solidFill>
              </a:rPr>
              <a:t>Institutional Review Board (IRB) or Human Subject Committee P.I. &amp; CRAs</a:t>
            </a:r>
          </a:p>
          <a:p>
            <a:pPr fontAlgn="base">
              <a:spcBef>
                <a:spcPct val="20000"/>
              </a:spcBef>
              <a:spcAft>
                <a:spcPct val="0"/>
              </a:spcAft>
              <a:buClr>
                <a:srgbClr val="CCCCE6"/>
              </a:buClr>
              <a:buSzPct val="60000"/>
            </a:pPr>
            <a:r>
              <a:rPr kumimoji="1" lang="en-US" altLang="zh-TW" sz="1400" dirty="0">
                <a:solidFill>
                  <a:srgbClr val="000000"/>
                </a:solidFill>
              </a:rPr>
              <a:t>Clinicians (P.I. &amp; other)</a:t>
            </a:r>
          </a:p>
          <a:p>
            <a:pPr fontAlgn="base">
              <a:spcBef>
                <a:spcPct val="20000"/>
              </a:spcBef>
              <a:spcAft>
                <a:spcPct val="0"/>
              </a:spcAft>
              <a:buClr>
                <a:srgbClr val="CCCCE6"/>
              </a:buClr>
              <a:buSzPct val="60000"/>
            </a:pPr>
            <a:r>
              <a:rPr kumimoji="1" lang="en-US" altLang="zh-TW" sz="1400" dirty="0">
                <a:solidFill>
                  <a:srgbClr val="000000"/>
                </a:solidFill>
              </a:rPr>
              <a:t>P.I. &amp; Clinicians </a:t>
            </a:r>
          </a:p>
          <a:p>
            <a:pPr fontAlgn="base">
              <a:spcBef>
                <a:spcPct val="20000"/>
              </a:spcBef>
              <a:spcAft>
                <a:spcPct val="0"/>
              </a:spcAft>
              <a:buClr>
                <a:srgbClr val="CCCCE6"/>
              </a:buClr>
              <a:buSzPct val="60000"/>
            </a:pPr>
            <a:r>
              <a:rPr kumimoji="1" lang="en-US" altLang="zh-TW" sz="1400" dirty="0">
                <a:solidFill>
                  <a:srgbClr val="000000"/>
                </a:solidFill>
              </a:rPr>
              <a:t>Monitors </a:t>
            </a:r>
          </a:p>
          <a:p>
            <a:pPr fontAlgn="base">
              <a:spcBef>
                <a:spcPct val="20000"/>
              </a:spcBef>
              <a:spcAft>
                <a:spcPct val="0"/>
              </a:spcAft>
              <a:buClr>
                <a:srgbClr val="CCCCE6"/>
              </a:buClr>
              <a:buSzPct val="60000"/>
            </a:pPr>
            <a:r>
              <a:rPr kumimoji="1" lang="en-US" altLang="zh-TW" sz="1400" dirty="0">
                <a:solidFill>
                  <a:srgbClr val="000000"/>
                </a:solidFill>
              </a:rPr>
              <a:t>Data manages</a:t>
            </a:r>
          </a:p>
          <a:p>
            <a:pPr fontAlgn="base">
              <a:spcBef>
                <a:spcPct val="20000"/>
              </a:spcBef>
              <a:spcAft>
                <a:spcPct val="0"/>
              </a:spcAft>
              <a:buClr>
                <a:srgbClr val="CCCCE6"/>
              </a:buClr>
              <a:buSzPct val="60000"/>
            </a:pPr>
            <a:r>
              <a:rPr kumimoji="1" lang="en-US" altLang="zh-TW" sz="1400" dirty="0">
                <a:solidFill>
                  <a:srgbClr val="000000"/>
                </a:solidFill>
              </a:rPr>
              <a:t>Statistician</a:t>
            </a:r>
          </a:p>
          <a:p>
            <a:pPr fontAlgn="base">
              <a:spcBef>
                <a:spcPct val="20000"/>
              </a:spcBef>
              <a:spcAft>
                <a:spcPct val="0"/>
              </a:spcAft>
              <a:buClr>
                <a:srgbClr val="CCCCE6"/>
              </a:buClr>
              <a:buSzPct val="60000"/>
            </a:pPr>
            <a:r>
              <a:rPr kumimoji="1" lang="en-US" altLang="zh-TW" sz="1400" dirty="0">
                <a:solidFill>
                  <a:srgbClr val="000000"/>
                </a:solidFill>
              </a:rPr>
              <a:t>P.I. &amp; statistician</a:t>
            </a:r>
          </a:p>
        </p:txBody>
      </p:sp>
      <p:pic>
        <p:nvPicPr>
          <p:cNvPr id="1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84750" y="6166639"/>
            <a:ext cx="410855" cy="3747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9642263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8"/>
          <p:cNvSpPr>
            <a:spLocks noGrp="1" noChangeArrowheads="1"/>
          </p:cNvSpPr>
          <p:nvPr>
            <p:ph type="sldNum" sz="quarter" idx="4"/>
          </p:nvPr>
        </p:nvSpPr>
        <p:spPr/>
        <p:txBody>
          <a:bodyPr/>
          <a:lstStyle/>
          <a:p>
            <a:fld id="{8CF180F7-89FF-4C03-8573-A40ABD9BE78E}" type="slidenum">
              <a:rPr lang="en-US" altLang="zh-TW">
                <a:solidFill>
                  <a:srgbClr val="000000"/>
                </a:solidFill>
                <a:latin typeface="+mn-lt"/>
              </a:rPr>
              <a:pPr/>
              <a:t>24</a:t>
            </a:fld>
            <a:endParaRPr lang="en-US" altLang="zh-TW">
              <a:solidFill>
                <a:srgbClr val="000000"/>
              </a:solidFill>
              <a:latin typeface="+mn-lt"/>
            </a:endParaRPr>
          </a:p>
        </p:txBody>
      </p:sp>
      <p:sp>
        <p:nvSpPr>
          <p:cNvPr id="149506" name="Rectangle 2"/>
          <p:cNvSpPr>
            <a:spLocks noGrp="1" noChangeArrowheads="1"/>
          </p:cNvSpPr>
          <p:nvPr>
            <p:ph type="ctrTitle"/>
          </p:nvPr>
        </p:nvSpPr>
        <p:spPr/>
        <p:txBody>
          <a:bodyPr/>
          <a:lstStyle/>
          <a:p>
            <a:r>
              <a:rPr lang="en-US" altLang="zh-TW">
                <a:latin typeface="+mn-lt"/>
              </a:rPr>
              <a:t>History and Ethics</a:t>
            </a:r>
          </a:p>
        </p:txBody>
      </p:sp>
    </p:spTree>
    <p:extLst>
      <p:ext uri="{BB962C8B-B14F-4D97-AF65-F5344CB8AC3E}">
        <p14:creationId xmlns:p14="http://schemas.microsoft.com/office/powerpoint/2010/main" val="379802937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4"/>
          <p:cNvSpPr>
            <a:spLocks noGrp="1"/>
          </p:cNvSpPr>
          <p:nvPr>
            <p:ph type="sldNum" sz="quarter" idx="11"/>
          </p:nvPr>
        </p:nvSpPr>
        <p:spPr/>
        <p:txBody>
          <a:bodyPr/>
          <a:lstStyle/>
          <a:p>
            <a:fld id="{7256DCCB-A4E3-4630-85A9-CE996E209671}" type="slidenum">
              <a:rPr lang="en-US" altLang="zh-TW">
                <a:solidFill>
                  <a:srgbClr val="000000"/>
                </a:solidFill>
                <a:latin typeface="+mn-lt"/>
              </a:rPr>
              <a:pPr/>
              <a:t>25</a:t>
            </a:fld>
            <a:endParaRPr lang="en-US" altLang="zh-TW">
              <a:solidFill>
                <a:srgbClr val="000000"/>
              </a:solidFill>
              <a:latin typeface="+mn-lt"/>
            </a:endParaRPr>
          </a:p>
        </p:txBody>
      </p:sp>
      <p:sp>
        <p:nvSpPr>
          <p:cNvPr id="151554" name="Rectangle 2"/>
          <p:cNvSpPr>
            <a:spLocks noGrp="1" noChangeArrowheads="1"/>
          </p:cNvSpPr>
          <p:nvPr>
            <p:ph type="title"/>
          </p:nvPr>
        </p:nvSpPr>
        <p:spPr/>
        <p:txBody>
          <a:bodyPr/>
          <a:lstStyle/>
          <a:p>
            <a:r>
              <a:rPr lang="en-US" altLang="zh-TW">
                <a:latin typeface="+mn-lt"/>
              </a:rPr>
              <a:t>History:</a:t>
            </a:r>
          </a:p>
        </p:txBody>
      </p:sp>
      <p:sp>
        <p:nvSpPr>
          <p:cNvPr id="151555" name="Rectangle 3"/>
          <p:cNvSpPr>
            <a:spLocks noGrp="1" noChangeArrowheads="1"/>
          </p:cNvSpPr>
          <p:nvPr>
            <p:ph type="body" idx="1"/>
          </p:nvPr>
        </p:nvSpPr>
        <p:spPr>
          <a:xfrm>
            <a:off x="623310" y="1605170"/>
            <a:ext cx="10971372" cy="3887100"/>
          </a:xfrm>
        </p:spPr>
        <p:txBody>
          <a:bodyPr/>
          <a:lstStyle/>
          <a:p>
            <a:pPr>
              <a:lnSpc>
                <a:spcPct val="90000"/>
              </a:lnSpc>
            </a:pPr>
            <a:r>
              <a:rPr lang="en-US" altLang="zh-TW" dirty="0"/>
              <a:t>The first clinical trial?</a:t>
            </a:r>
          </a:p>
          <a:p>
            <a:pPr lvl="1">
              <a:lnSpc>
                <a:spcPct val="90000"/>
              </a:lnSpc>
            </a:pPr>
            <a:r>
              <a:rPr lang="en-US" altLang="zh-TW" dirty="0"/>
              <a:t>The Book of Daniel in the bible (1:15)</a:t>
            </a:r>
          </a:p>
          <a:p>
            <a:pPr>
              <a:lnSpc>
                <a:spcPct val="90000"/>
              </a:lnSpc>
            </a:pPr>
            <a:r>
              <a:rPr lang="en-US" altLang="zh-TW" dirty="0"/>
              <a:t>Assize of Bread</a:t>
            </a:r>
          </a:p>
          <a:p>
            <a:pPr lvl="1">
              <a:lnSpc>
                <a:spcPct val="90000"/>
              </a:lnSpc>
            </a:pPr>
            <a:r>
              <a:rPr lang="en-US" altLang="zh-TW" dirty="0"/>
              <a:t>1202 English food law: prohibit the adulteration of bread with ingredients such as ground peas or beans</a:t>
            </a:r>
          </a:p>
          <a:p>
            <a:pPr>
              <a:lnSpc>
                <a:spcPct val="90000"/>
              </a:lnSpc>
            </a:pPr>
            <a:r>
              <a:rPr lang="en-US" altLang="zh-TW" dirty="0"/>
              <a:t>Regulations for foods and medicines safety and quality</a:t>
            </a:r>
          </a:p>
          <a:p>
            <a:pPr>
              <a:lnSpc>
                <a:spcPct val="90000"/>
              </a:lnSpc>
            </a:pPr>
            <a:r>
              <a:rPr lang="en-US" altLang="zh-TW" dirty="0"/>
              <a:t>American regulation history in shaping clinical trials</a:t>
            </a:r>
          </a:p>
        </p:txBody>
      </p:sp>
    </p:spTree>
    <p:extLst>
      <p:ext uri="{BB962C8B-B14F-4D97-AF65-F5344CB8AC3E}">
        <p14:creationId xmlns:p14="http://schemas.microsoft.com/office/powerpoint/2010/main" val="217906058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投影片編號版面配置區 4"/>
          <p:cNvSpPr>
            <a:spLocks noGrp="1"/>
          </p:cNvSpPr>
          <p:nvPr>
            <p:ph type="sldNum" sz="quarter" idx="11"/>
          </p:nvPr>
        </p:nvSpPr>
        <p:spPr/>
        <p:txBody>
          <a:bodyPr/>
          <a:lstStyle/>
          <a:p>
            <a:fld id="{7F29B843-FCA3-4AB1-99E8-9DF8EC3B411B}" type="slidenum">
              <a:rPr lang="en-US" altLang="zh-TW">
                <a:solidFill>
                  <a:srgbClr val="000000"/>
                </a:solidFill>
                <a:latin typeface="+mn-lt"/>
                <a:ea typeface="標楷體" panose="03000509000000000000" pitchFamily="65" charset="-120"/>
              </a:rPr>
              <a:pPr/>
              <a:t>26</a:t>
            </a:fld>
            <a:endParaRPr lang="en-US" altLang="zh-TW">
              <a:solidFill>
                <a:srgbClr val="000000"/>
              </a:solidFill>
              <a:latin typeface="+mn-lt"/>
              <a:ea typeface="標楷體" panose="03000509000000000000" pitchFamily="65" charset="-120"/>
            </a:endParaRPr>
          </a:p>
        </p:txBody>
      </p:sp>
      <p:sp>
        <p:nvSpPr>
          <p:cNvPr id="153602" name="Rectangle 2"/>
          <p:cNvSpPr>
            <a:spLocks noGrp="1" noChangeArrowheads="1"/>
          </p:cNvSpPr>
          <p:nvPr>
            <p:ph type="title"/>
          </p:nvPr>
        </p:nvSpPr>
        <p:spPr>
          <a:xfrm>
            <a:off x="910630" y="87803"/>
            <a:ext cx="10389365" cy="1143264"/>
          </a:xfrm>
        </p:spPr>
        <p:txBody>
          <a:bodyPr/>
          <a:lstStyle/>
          <a:p>
            <a:r>
              <a:rPr lang="en-US" altLang="zh-TW" sz="3700" dirty="0">
                <a:latin typeface="+mn-lt"/>
                <a:ea typeface="標楷體" panose="03000509000000000000" pitchFamily="65" charset="-120"/>
              </a:rPr>
              <a:t>Clinical Trial: history</a:t>
            </a:r>
          </a:p>
        </p:txBody>
      </p:sp>
      <p:grpSp>
        <p:nvGrpSpPr>
          <p:cNvPr id="2" name="Group 3"/>
          <p:cNvGrpSpPr>
            <a:grpSpLocks/>
          </p:cNvGrpSpPr>
          <p:nvPr/>
        </p:nvGrpSpPr>
        <p:grpSpPr bwMode="auto">
          <a:xfrm>
            <a:off x="910630" y="954955"/>
            <a:ext cx="10585176" cy="5440652"/>
            <a:chOff x="11" y="403"/>
            <a:chExt cx="3026" cy="10993"/>
          </a:xfrm>
        </p:grpSpPr>
        <p:sp>
          <p:nvSpPr>
            <p:cNvPr id="153605" name="Rectangle 5"/>
            <p:cNvSpPr>
              <a:spLocks noChangeArrowheads="1"/>
            </p:cNvSpPr>
            <p:nvPr/>
          </p:nvSpPr>
          <p:spPr bwMode="auto">
            <a:xfrm>
              <a:off x="11" y="403"/>
              <a:ext cx="777" cy="518"/>
            </a:xfrm>
            <a:prstGeom prst="rect">
              <a:avLst/>
            </a:prstGeom>
            <a:noFill/>
            <a:ln w="9525">
              <a:noFill/>
              <a:miter lim="800000"/>
              <a:headEnd/>
              <a:tailEnd/>
            </a:ln>
            <a:effectLst/>
          </p:spPr>
          <p:txBody>
            <a:bodyPr/>
            <a:lstStyle/>
            <a:p>
              <a:pPr fontAlgn="base">
                <a:spcBef>
                  <a:spcPct val="0"/>
                </a:spcBef>
                <a:spcAft>
                  <a:spcPct val="0"/>
                </a:spcAft>
              </a:pPr>
              <a:r>
                <a:rPr kumimoji="1" lang="zh-TW" altLang="en-US" sz="1800">
                  <a:solidFill>
                    <a:srgbClr val="000000"/>
                  </a:solidFill>
                  <a:ea typeface="標楷體" panose="03000509000000000000" pitchFamily="65" charset="-120"/>
                </a:rPr>
                <a:t>中國古代</a:t>
              </a:r>
            </a:p>
            <a:p>
              <a:pPr eaLnBrk="0" fontAlgn="base" hangingPunct="0">
                <a:spcBef>
                  <a:spcPct val="0"/>
                </a:spcBef>
                <a:spcAft>
                  <a:spcPct val="0"/>
                </a:spcAft>
              </a:pPr>
              <a:endParaRPr kumimoji="1" lang="en-US" altLang="zh-TW" sz="1800">
                <a:solidFill>
                  <a:srgbClr val="000000"/>
                </a:solidFill>
                <a:ea typeface="標楷體" panose="03000509000000000000" pitchFamily="65" charset="-120"/>
              </a:endParaRPr>
            </a:p>
          </p:txBody>
        </p:sp>
        <p:sp>
          <p:nvSpPr>
            <p:cNvPr id="153606" name="Rectangle 6"/>
            <p:cNvSpPr>
              <a:spLocks noChangeArrowheads="1"/>
            </p:cNvSpPr>
            <p:nvPr/>
          </p:nvSpPr>
          <p:spPr bwMode="auto">
            <a:xfrm>
              <a:off x="788" y="403"/>
              <a:ext cx="2249" cy="518"/>
            </a:xfrm>
            <a:prstGeom prst="rect">
              <a:avLst/>
            </a:prstGeom>
            <a:noFill/>
            <a:ln w="9525">
              <a:noFill/>
              <a:miter lim="800000"/>
              <a:headEnd/>
              <a:tailEnd/>
            </a:ln>
            <a:effectLst/>
          </p:spPr>
          <p:txBody>
            <a:bodyPr/>
            <a:lstStyle/>
            <a:p>
              <a:pPr fontAlgn="base">
                <a:spcBef>
                  <a:spcPct val="0"/>
                </a:spcBef>
                <a:spcAft>
                  <a:spcPct val="0"/>
                </a:spcAft>
              </a:pPr>
              <a:r>
                <a:rPr kumimoji="1" lang="zh-TW" altLang="en-US" sz="1800">
                  <a:solidFill>
                    <a:srgbClr val="000000"/>
                  </a:solidFill>
                  <a:ea typeface="標楷體" panose="03000509000000000000" pitchFamily="65" charset="-120"/>
                </a:rPr>
                <a:t>神農嘗百草</a:t>
              </a:r>
            </a:p>
            <a:p>
              <a:pPr eaLnBrk="0" fontAlgn="base" hangingPunct="0">
                <a:spcBef>
                  <a:spcPct val="0"/>
                </a:spcBef>
                <a:spcAft>
                  <a:spcPct val="0"/>
                </a:spcAft>
              </a:pPr>
              <a:endParaRPr kumimoji="1" lang="en-US" altLang="zh-TW" sz="1800">
                <a:solidFill>
                  <a:srgbClr val="000000"/>
                </a:solidFill>
                <a:ea typeface="標楷體" panose="03000509000000000000" pitchFamily="65" charset="-120"/>
              </a:endParaRPr>
            </a:p>
          </p:txBody>
        </p:sp>
        <p:sp>
          <p:nvSpPr>
            <p:cNvPr id="153607" name="Rectangle 7"/>
            <p:cNvSpPr>
              <a:spLocks noChangeArrowheads="1"/>
            </p:cNvSpPr>
            <p:nvPr/>
          </p:nvSpPr>
          <p:spPr bwMode="auto">
            <a:xfrm>
              <a:off x="11" y="921"/>
              <a:ext cx="777" cy="748"/>
            </a:xfrm>
            <a:prstGeom prst="rect">
              <a:avLst/>
            </a:prstGeom>
            <a:noFill/>
            <a:ln w="9525">
              <a:noFill/>
              <a:miter lim="800000"/>
              <a:headEnd/>
              <a:tailEnd/>
            </a:ln>
            <a:effectLst/>
          </p:spPr>
          <p:txBody>
            <a:bodyPr/>
            <a:lstStyle/>
            <a:p>
              <a:pPr fontAlgn="base">
                <a:spcBef>
                  <a:spcPct val="0"/>
                </a:spcBef>
                <a:spcAft>
                  <a:spcPct val="0"/>
                </a:spcAft>
              </a:pPr>
              <a:r>
                <a:rPr kumimoji="1" lang="en-US" altLang="zh-TW" sz="1800" dirty="0">
                  <a:solidFill>
                    <a:srgbClr val="000000"/>
                  </a:solidFill>
                  <a:ea typeface="標楷體" panose="03000509000000000000" pitchFamily="65" charset="-120"/>
                </a:rPr>
                <a:t>About 500 B.C.</a:t>
              </a:r>
            </a:p>
            <a:p>
              <a:pPr eaLnBrk="0" fontAlgn="base" hangingPunct="0">
                <a:spcBef>
                  <a:spcPct val="0"/>
                </a:spcBef>
                <a:spcAft>
                  <a:spcPct val="0"/>
                </a:spcAft>
              </a:pPr>
              <a:endParaRPr kumimoji="1" lang="en-US" altLang="zh-TW" sz="1800" dirty="0">
                <a:solidFill>
                  <a:srgbClr val="000000"/>
                </a:solidFill>
                <a:ea typeface="標楷體" panose="03000509000000000000" pitchFamily="65" charset="-120"/>
              </a:endParaRPr>
            </a:p>
          </p:txBody>
        </p:sp>
        <p:sp>
          <p:nvSpPr>
            <p:cNvPr id="153608" name="Rectangle 8"/>
            <p:cNvSpPr>
              <a:spLocks noChangeArrowheads="1"/>
            </p:cNvSpPr>
            <p:nvPr/>
          </p:nvSpPr>
          <p:spPr bwMode="auto">
            <a:xfrm>
              <a:off x="788" y="921"/>
              <a:ext cx="2249" cy="748"/>
            </a:xfrm>
            <a:prstGeom prst="rect">
              <a:avLst/>
            </a:prstGeom>
            <a:noFill/>
            <a:ln w="9525">
              <a:noFill/>
              <a:miter lim="800000"/>
              <a:headEnd/>
              <a:tailEnd/>
            </a:ln>
            <a:effectLst/>
          </p:spPr>
          <p:txBody>
            <a:bodyPr/>
            <a:lstStyle/>
            <a:p>
              <a:pPr fontAlgn="base">
                <a:spcBef>
                  <a:spcPct val="0"/>
                </a:spcBef>
                <a:spcAft>
                  <a:spcPct val="0"/>
                </a:spcAft>
              </a:pPr>
              <a:r>
                <a:rPr kumimoji="1" lang="en-US" altLang="zh-TW" sz="1800" dirty="0">
                  <a:solidFill>
                    <a:srgbClr val="000000"/>
                  </a:solidFill>
                  <a:ea typeface="標楷體" panose="03000509000000000000" pitchFamily="65" charset="-120"/>
                </a:rPr>
                <a:t>Book of Daniel (bible /Old Testament)</a:t>
              </a:r>
            </a:p>
            <a:p>
              <a:pPr eaLnBrk="0" fontAlgn="base" hangingPunct="0">
                <a:spcBef>
                  <a:spcPct val="0"/>
                </a:spcBef>
                <a:spcAft>
                  <a:spcPct val="0"/>
                </a:spcAft>
              </a:pPr>
              <a:endParaRPr kumimoji="1" lang="en-US" altLang="zh-TW" sz="1800" dirty="0">
                <a:solidFill>
                  <a:srgbClr val="000000"/>
                </a:solidFill>
                <a:ea typeface="標楷體" panose="03000509000000000000" pitchFamily="65" charset="-120"/>
              </a:endParaRPr>
            </a:p>
          </p:txBody>
        </p:sp>
        <p:sp>
          <p:nvSpPr>
            <p:cNvPr id="153609" name="Rectangle 9"/>
            <p:cNvSpPr>
              <a:spLocks noChangeArrowheads="1"/>
            </p:cNvSpPr>
            <p:nvPr/>
          </p:nvSpPr>
          <p:spPr bwMode="auto">
            <a:xfrm>
              <a:off x="11" y="1669"/>
              <a:ext cx="228" cy="518"/>
            </a:xfrm>
            <a:prstGeom prst="rect">
              <a:avLst/>
            </a:prstGeom>
            <a:noFill/>
            <a:ln w="9525">
              <a:noFill/>
              <a:miter lim="800000"/>
              <a:headEnd/>
              <a:tailEnd/>
            </a:ln>
            <a:effectLst/>
          </p:spPr>
          <p:txBody>
            <a:bodyPr/>
            <a:lstStyle/>
            <a:p>
              <a:pPr fontAlgn="base">
                <a:spcBef>
                  <a:spcPct val="0"/>
                </a:spcBef>
                <a:spcAft>
                  <a:spcPct val="0"/>
                </a:spcAft>
              </a:pPr>
              <a:r>
                <a:rPr kumimoji="1" lang="en-US" altLang="zh-TW" sz="1800">
                  <a:solidFill>
                    <a:srgbClr val="000000"/>
                  </a:solidFill>
                  <a:ea typeface="標楷體" panose="03000509000000000000" pitchFamily="65" charset="-120"/>
                </a:rPr>
                <a:t>1747</a:t>
              </a:r>
            </a:p>
            <a:p>
              <a:pPr eaLnBrk="0" fontAlgn="base" hangingPunct="0">
                <a:spcBef>
                  <a:spcPct val="0"/>
                </a:spcBef>
                <a:spcAft>
                  <a:spcPct val="0"/>
                </a:spcAft>
              </a:pPr>
              <a:endParaRPr kumimoji="1" lang="en-US" altLang="zh-TW" sz="1800">
                <a:solidFill>
                  <a:srgbClr val="000000"/>
                </a:solidFill>
                <a:ea typeface="標楷體" panose="03000509000000000000" pitchFamily="65" charset="-120"/>
              </a:endParaRPr>
            </a:p>
          </p:txBody>
        </p:sp>
        <p:sp>
          <p:nvSpPr>
            <p:cNvPr id="153610" name="Rectangle 10"/>
            <p:cNvSpPr>
              <a:spLocks noChangeArrowheads="1"/>
            </p:cNvSpPr>
            <p:nvPr/>
          </p:nvSpPr>
          <p:spPr bwMode="auto">
            <a:xfrm>
              <a:off x="239" y="1669"/>
              <a:ext cx="527" cy="518"/>
            </a:xfrm>
            <a:prstGeom prst="rect">
              <a:avLst/>
            </a:prstGeom>
            <a:noFill/>
            <a:ln w="9525">
              <a:noFill/>
              <a:miter lim="800000"/>
              <a:headEnd/>
              <a:tailEnd/>
            </a:ln>
            <a:effectLst/>
          </p:spPr>
          <p:txBody>
            <a:bodyPr/>
            <a:lstStyle/>
            <a:p>
              <a:pPr fontAlgn="base">
                <a:spcBef>
                  <a:spcPct val="0"/>
                </a:spcBef>
                <a:spcAft>
                  <a:spcPct val="0"/>
                </a:spcAft>
              </a:pPr>
              <a:r>
                <a:rPr kumimoji="1" lang="en-US" altLang="zh-TW" sz="1800" dirty="0">
                  <a:solidFill>
                    <a:srgbClr val="000000"/>
                  </a:solidFill>
                  <a:ea typeface="標楷體" panose="03000509000000000000" pitchFamily="65" charset="-120"/>
                </a:rPr>
                <a:t>Lind </a:t>
              </a:r>
            </a:p>
            <a:p>
              <a:pPr eaLnBrk="0" fontAlgn="base" hangingPunct="0">
                <a:spcBef>
                  <a:spcPct val="0"/>
                </a:spcBef>
                <a:spcAft>
                  <a:spcPct val="0"/>
                </a:spcAft>
              </a:pPr>
              <a:endParaRPr kumimoji="1" lang="en-US" altLang="zh-TW" sz="1800" dirty="0">
                <a:solidFill>
                  <a:srgbClr val="000000"/>
                </a:solidFill>
                <a:ea typeface="標楷體" panose="03000509000000000000" pitchFamily="65" charset="-120"/>
              </a:endParaRPr>
            </a:p>
          </p:txBody>
        </p:sp>
        <p:sp>
          <p:nvSpPr>
            <p:cNvPr id="153611" name="Rectangle 11"/>
            <p:cNvSpPr>
              <a:spLocks noChangeArrowheads="1"/>
            </p:cNvSpPr>
            <p:nvPr/>
          </p:nvSpPr>
          <p:spPr bwMode="auto">
            <a:xfrm>
              <a:off x="766" y="1669"/>
              <a:ext cx="2249" cy="518"/>
            </a:xfrm>
            <a:prstGeom prst="rect">
              <a:avLst/>
            </a:prstGeom>
            <a:noFill/>
            <a:ln w="9525">
              <a:noFill/>
              <a:miter lim="800000"/>
              <a:headEnd/>
              <a:tailEnd/>
            </a:ln>
            <a:effectLst/>
          </p:spPr>
          <p:txBody>
            <a:bodyPr/>
            <a:lstStyle/>
            <a:p>
              <a:pPr fontAlgn="base">
                <a:spcBef>
                  <a:spcPct val="0"/>
                </a:spcBef>
                <a:spcAft>
                  <a:spcPct val="0"/>
                </a:spcAft>
              </a:pPr>
              <a:r>
                <a:rPr kumimoji="1" lang="en-US" altLang="zh-TW" sz="1800" dirty="0">
                  <a:solidFill>
                    <a:srgbClr val="000000"/>
                  </a:solidFill>
                  <a:ea typeface="標楷體" panose="03000509000000000000" pitchFamily="65" charset="-120"/>
                </a:rPr>
                <a:t>Untreated control group (</a:t>
              </a:r>
              <a:r>
                <a:rPr kumimoji="1" lang="en-US" altLang="zh-TW" sz="1800" dirty="0" err="1">
                  <a:solidFill>
                    <a:srgbClr val="000000"/>
                  </a:solidFill>
                  <a:ea typeface="標楷體" panose="03000509000000000000" pitchFamily="65" charset="-120"/>
                </a:rPr>
                <a:t>Vit</a:t>
              </a:r>
              <a:r>
                <a:rPr kumimoji="1" lang="en-US" altLang="zh-TW" sz="1800" dirty="0">
                  <a:solidFill>
                    <a:srgbClr val="000000"/>
                  </a:solidFill>
                  <a:ea typeface="標楷體" panose="03000509000000000000" pitchFamily="65" charset="-120"/>
                </a:rPr>
                <a:t>. C and Scurvy)</a:t>
              </a:r>
            </a:p>
            <a:p>
              <a:pPr eaLnBrk="0" fontAlgn="base" hangingPunct="0">
                <a:spcBef>
                  <a:spcPct val="0"/>
                </a:spcBef>
                <a:spcAft>
                  <a:spcPct val="0"/>
                </a:spcAft>
              </a:pPr>
              <a:endParaRPr kumimoji="1" lang="en-US" altLang="zh-TW" sz="1800" dirty="0">
                <a:solidFill>
                  <a:srgbClr val="000000"/>
                </a:solidFill>
                <a:ea typeface="標楷體" panose="03000509000000000000" pitchFamily="65" charset="-120"/>
              </a:endParaRPr>
            </a:p>
          </p:txBody>
        </p:sp>
        <p:sp>
          <p:nvSpPr>
            <p:cNvPr id="153612" name="Rectangle 12"/>
            <p:cNvSpPr>
              <a:spLocks noChangeArrowheads="1"/>
            </p:cNvSpPr>
            <p:nvPr/>
          </p:nvSpPr>
          <p:spPr bwMode="auto">
            <a:xfrm>
              <a:off x="11" y="2187"/>
              <a:ext cx="228" cy="518"/>
            </a:xfrm>
            <a:prstGeom prst="rect">
              <a:avLst/>
            </a:prstGeom>
            <a:noFill/>
            <a:ln w="9525">
              <a:noFill/>
              <a:miter lim="800000"/>
              <a:headEnd/>
              <a:tailEnd/>
            </a:ln>
            <a:effectLst/>
          </p:spPr>
          <p:txBody>
            <a:bodyPr/>
            <a:lstStyle/>
            <a:p>
              <a:pPr fontAlgn="base">
                <a:spcBef>
                  <a:spcPct val="0"/>
                </a:spcBef>
                <a:spcAft>
                  <a:spcPct val="0"/>
                </a:spcAft>
              </a:pPr>
              <a:r>
                <a:rPr kumimoji="1" lang="en-US" altLang="zh-TW" sz="1800">
                  <a:solidFill>
                    <a:srgbClr val="000000"/>
                  </a:solidFill>
                  <a:ea typeface="標楷體" panose="03000509000000000000" pitchFamily="65" charset="-120"/>
                </a:rPr>
                <a:t>1798</a:t>
              </a:r>
            </a:p>
            <a:p>
              <a:pPr eaLnBrk="0" fontAlgn="base" hangingPunct="0">
                <a:spcBef>
                  <a:spcPct val="0"/>
                </a:spcBef>
                <a:spcAft>
                  <a:spcPct val="0"/>
                </a:spcAft>
              </a:pPr>
              <a:endParaRPr kumimoji="1" lang="en-US" altLang="zh-TW" sz="1800">
                <a:solidFill>
                  <a:srgbClr val="000000"/>
                </a:solidFill>
                <a:ea typeface="標楷體" panose="03000509000000000000" pitchFamily="65" charset="-120"/>
              </a:endParaRPr>
            </a:p>
          </p:txBody>
        </p:sp>
        <p:sp>
          <p:nvSpPr>
            <p:cNvPr id="153613" name="Rectangle 13"/>
            <p:cNvSpPr>
              <a:spLocks noChangeArrowheads="1"/>
            </p:cNvSpPr>
            <p:nvPr/>
          </p:nvSpPr>
          <p:spPr bwMode="auto">
            <a:xfrm>
              <a:off x="239" y="2187"/>
              <a:ext cx="527" cy="518"/>
            </a:xfrm>
            <a:prstGeom prst="rect">
              <a:avLst/>
            </a:prstGeom>
            <a:noFill/>
            <a:ln w="9525">
              <a:noFill/>
              <a:miter lim="800000"/>
              <a:headEnd/>
              <a:tailEnd/>
            </a:ln>
            <a:effectLst/>
          </p:spPr>
          <p:txBody>
            <a:bodyPr/>
            <a:lstStyle/>
            <a:p>
              <a:pPr fontAlgn="base">
                <a:spcBef>
                  <a:spcPct val="0"/>
                </a:spcBef>
                <a:spcAft>
                  <a:spcPct val="0"/>
                </a:spcAft>
              </a:pPr>
              <a:r>
                <a:rPr kumimoji="1" lang="en-US" altLang="zh-TW" sz="1800">
                  <a:solidFill>
                    <a:srgbClr val="000000"/>
                  </a:solidFill>
                  <a:ea typeface="標楷體" panose="03000509000000000000" pitchFamily="65" charset="-120"/>
                </a:rPr>
                <a:t>Jenner </a:t>
              </a:r>
            </a:p>
            <a:p>
              <a:pPr eaLnBrk="0" fontAlgn="base" hangingPunct="0">
                <a:spcBef>
                  <a:spcPct val="0"/>
                </a:spcBef>
                <a:spcAft>
                  <a:spcPct val="0"/>
                </a:spcAft>
              </a:pPr>
              <a:endParaRPr kumimoji="1" lang="en-US" altLang="zh-TW" sz="1800">
                <a:solidFill>
                  <a:srgbClr val="000000"/>
                </a:solidFill>
                <a:ea typeface="標楷體" panose="03000509000000000000" pitchFamily="65" charset="-120"/>
              </a:endParaRPr>
            </a:p>
          </p:txBody>
        </p:sp>
        <p:sp>
          <p:nvSpPr>
            <p:cNvPr id="153614" name="Rectangle 14"/>
            <p:cNvSpPr>
              <a:spLocks noChangeArrowheads="1"/>
            </p:cNvSpPr>
            <p:nvPr/>
          </p:nvSpPr>
          <p:spPr bwMode="auto">
            <a:xfrm>
              <a:off x="766" y="2187"/>
              <a:ext cx="2249" cy="518"/>
            </a:xfrm>
            <a:prstGeom prst="rect">
              <a:avLst/>
            </a:prstGeom>
            <a:noFill/>
            <a:ln w="9525">
              <a:noFill/>
              <a:miter lim="800000"/>
              <a:headEnd/>
              <a:tailEnd/>
            </a:ln>
            <a:effectLst/>
          </p:spPr>
          <p:txBody>
            <a:bodyPr/>
            <a:lstStyle/>
            <a:p>
              <a:pPr fontAlgn="base">
                <a:spcBef>
                  <a:spcPct val="0"/>
                </a:spcBef>
                <a:spcAft>
                  <a:spcPct val="0"/>
                </a:spcAft>
              </a:pPr>
              <a:r>
                <a:rPr kumimoji="1" lang="en-US" altLang="zh-TW" sz="1800" dirty="0">
                  <a:solidFill>
                    <a:srgbClr val="000000"/>
                  </a:solidFill>
                  <a:ea typeface="標楷體" panose="03000509000000000000" pitchFamily="65" charset="-120"/>
                </a:rPr>
                <a:t>Smallpox inoculation</a:t>
              </a:r>
            </a:p>
            <a:p>
              <a:pPr eaLnBrk="0" fontAlgn="base" hangingPunct="0">
                <a:spcBef>
                  <a:spcPct val="0"/>
                </a:spcBef>
                <a:spcAft>
                  <a:spcPct val="0"/>
                </a:spcAft>
              </a:pPr>
              <a:endParaRPr kumimoji="1" lang="en-US" altLang="zh-TW" sz="1800" dirty="0">
                <a:solidFill>
                  <a:srgbClr val="000000"/>
                </a:solidFill>
                <a:ea typeface="標楷體" panose="03000509000000000000" pitchFamily="65" charset="-120"/>
              </a:endParaRPr>
            </a:p>
          </p:txBody>
        </p:sp>
        <p:sp>
          <p:nvSpPr>
            <p:cNvPr id="153615" name="Rectangle 15"/>
            <p:cNvSpPr>
              <a:spLocks noChangeArrowheads="1"/>
            </p:cNvSpPr>
            <p:nvPr/>
          </p:nvSpPr>
          <p:spPr bwMode="auto">
            <a:xfrm>
              <a:off x="11" y="2705"/>
              <a:ext cx="228" cy="518"/>
            </a:xfrm>
            <a:prstGeom prst="rect">
              <a:avLst/>
            </a:prstGeom>
            <a:noFill/>
            <a:ln w="9525">
              <a:noFill/>
              <a:miter lim="800000"/>
              <a:headEnd/>
              <a:tailEnd/>
            </a:ln>
            <a:effectLst/>
          </p:spPr>
          <p:txBody>
            <a:bodyPr/>
            <a:lstStyle/>
            <a:p>
              <a:pPr fontAlgn="base">
                <a:spcBef>
                  <a:spcPct val="0"/>
                </a:spcBef>
                <a:spcAft>
                  <a:spcPct val="0"/>
                </a:spcAft>
              </a:pPr>
              <a:r>
                <a:rPr kumimoji="1" lang="en-US" altLang="zh-TW" sz="1800">
                  <a:solidFill>
                    <a:srgbClr val="000000"/>
                  </a:solidFill>
                  <a:ea typeface="標楷體" panose="03000509000000000000" pitchFamily="65" charset="-120"/>
                </a:rPr>
                <a:t>1799</a:t>
              </a:r>
            </a:p>
            <a:p>
              <a:pPr eaLnBrk="0" fontAlgn="base" hangingPunct="0">
                <a:spcBef>
                  <a:spcPct val="0"/>
                </a:spcBef>
                <a:spcAft>
                  <a:spcPct val="0"/>
                </a:spcAft>
              </a:pPr>
              <a:endParaRPr kumimoji="1" lang="en-US" altLang="zh-TW" sz="1800">
                <a:solidFill>
                  <a:srgbClr val="000000"/>
                </a:solidFill>
                <a:ea typeface="標楷體" panose="03000509000000000000" pitchFamily="65" charset="-120"/>
              </a:endParaRPr>
            </a:p>
          </p:txBody>
        </p:sp>
        <p:sp>
          <p:nvSpPr>
            <p:cNvPr id="153616" name="Rectangle 16"/>
            <p:cNvSpPr>
              <a:spLocks noChangeArrowheads="1"/>
            </p:cNvSpPr>
            <p:nvPr/>
          </p:nvSpPr>
          <p:spPr bwMode="auto">
            <a:xfrm>
              <a:off x="239" y="2705"/>
              <a:ext cx="527" cy="518"/>
            </a:xfrm>
            <a:prstGeom prst="rect">
              <a:avLst/>
            </a:prstGeom>
            <a:noFill/>
            <a:ln w="9525">
              <a:noFill/>
              <a:miter lim="800000"/>
              <a:headEnd/>
              <a:tailEnd/>
            </a:ln>
            <a:effectLst/>
          </p:spPr>
          <p:txBody>
            <a:bodyPr/>
            <a:lstStyle/>
            <a:p>
              <a:pPr fontAlgn="base">
                <a:spcBef>
                  <a:spcPct val="0"/>
                </a:spcBef>
                <a:spcAft>
                  <a:spcPct val="0"/>
                </a:spcAft>
              </a:pPr>
              <a:r>
                <a:rPr kumimoji="1" lang="en-US" altLang="zh-TW" sz="1800">
                  <a:solidFill>
                    <a:srgbClr val="000000"/>
                  </a:solidFill>
                  <a:ea typeface="標楷體" panose="03000509000000000000" pitchFamily="65" charset="-120"/>
                </a:rPr>
                <a:t>Haygarth </a:t>
              </a:r>
            </a:p>
            <a:p>
              <a:pPr eaLnBrk="0" fontAlgn="base" hangingPunct="0">
                <a:spcBef>
                  <a:spcPct val="0"/>
                </a:spcBef>
                <a:spcAft>
                  <a:spcPct val="0"/>
                </a:spcAft>
              </a:pPr>
              <a:endParaRPr kumimoji="1" lang="en-US" altLang="zh-TW" sz="1800">
                <a:solidFill>
                  <a:srgbClr val="000000"/>
                </a:solidFill>
                <a:ea typeface="標楷體" panose="03000509000000000000" pitchFamily="65" charset="-120"/>
              </a:endParaRPr>
            </a:p>
          </p:txBody>
        </p:sp>
        <p:sp>
          <p:nvSpPr>
            <p:cNvPr id="153617" name="Rectangle 17"/>
            <p:cNvSpPr>
              <a:spLocks noChangeArrowheads="1"/>
            </p:cNvSpPr>
            <p:nvPr/>
          </p:nvSpPr>
          <p:spPr bwMode="auto">
            <a:xfrm>
              <a:off x="766" y="2705"/>
              <a:ext cx="2249" cy="518"/>
            </a:xfrm>
            <a:prstGeom prst="rect">
              <a:avLst/>
            </a:prstGeom>
            <a:noFill/>
            <a:ln w="9525">
              <a:noFill/>
              <a:miter lim="800000"/>
              <a:headEnd/>
              <a:tailEnd/>
            </a:ln>
            <a:effectLst/>
          </p:spPr>
          <p:txBody>
            <a:bodyPr/>
            <a:lstStyle/>
            <a:p>
              <a:pPr fontAlgn="base">
                <a:spcBef>
                  <a:spcPct val="0"/>
                </a:spcBef>
                <a:spcAft>
                  <a:spcPct val="0"/>
                </a:spcAft>
              </a:pPr>
              <a:r>
                <a:rPr kumimoji="1" lang="en-US" altLang="zh-TW" sz="1800">
                  <a:solidFill>
                    <a:srgbClr val="000000"/>
                  </a:solidFill>
                  <a:ea typeface="標楷體" panose="03000509000000000000" pitchFamily="65" charset="-120"/>
                </a:rPr>
                <a:t>Sham procedure (Perkin’s Tractor vs. wooden rod)</a:t>
              </a:r>
            </a:p>
            <a:p>
              <a:pPr eaLnBrk="0" fontAlgn="base" hangingPunct="0">
                <a:spcBef>
                  <a:spcPct val="0"/>
                </a:spcBef>
                <a:spcAft>
                  <a:spcPct val="0"/>
                </a:spcAft>
              </a:pPr>
              <a:endParaRPr kumimoji="1" lang="en-US" altLang="zh-TW" sz="1800">
                <a:solidFill>
                  <a:srgbClr val="000000"/>
                </a:solidFill>
                <a:ea typeface="標楷體" panose="03000509000000000000" pitchFamily="65" charset="-120"/>
              </a:endParaRPr>
            </a:p>
          </p:txBody>
        </p:sp>
        <p:sp>
          <p:nvSpPr>
            <p:cNvPr id="153618" name="Rectangle 18"/>
            <p:cNvSpPr>
              <a:spLocks noChangeArrowheads="1"/>
            </p:cNvSpPr>
            <p:nvPr/>
          </p:nvSpPr>
          <p:spPr bwMode="auto">
            <a:xfrm>
              <a:off x="11" y="3223"/>
              <a:ext cx="228" cy="518"/>
            </a:xfrm>
            <a:prstGeom prst="rect">
              <a:avLst/>
            </a:prstGeom>
            <a:noFill/>
            <a:ln w="9525">
              <a:noFill/>
              <a:miter lim="800000"/>
              <a:headEnd/>
              <a:tailEnd/>
            </a:ln>
            <a:effectLst/>
          </p:spPr>
          <p:txBody>
            <a:bodyPr/>
            <a:lstStyle/>
            <a:p>
              <a:pPr fontAlgn="base">
                <a:spcBef>
                  <a:spcPct val="0"/>
                </a:spcBef>
                <a:spcAft>
                  <a:spcPct val="0"/>
                </a:spcAft>
              </a:pPr>
              <a:r>
                <a:rPr kumimoji="1" lang="en-US" altLang="zh-TW" sz="1800">
                  <a:solidFill>
                    <a:srgbClr val="000000"/>
                  </a:solidFill>
                  <a:ea typeface="標楷體" panose="03000509000000000000" pitchFamily="65" charset="-120"/>
                </a:rPr>
                <a:t>1834</a:t>
              </a:r>
            </a:p>
            <a:p>
              <a:pPr eaLnBrk="0" fontAlgn="base" hangingPunct="0">
                <a:spcBef>
                  <a:spcPct val="0"/>
                </a:spcBef>
                <a:spcAft>
                  <a:spcPct val="0"/>
                </a:spcAft>
              </a:pPr>
              <a:endParaRPr kumimoji="1" lang="en-US" altLang="zh-TW" sz="1800">
                <a:solidFill>
                  <a:srgbClr val="000000"/>
                </a:solidFill>
                <a:ea typeface="標楷體" panose="03000509000000000000" pitchFamily="65" charset="-120"/>
              </a:endParaRPr>
            </a:p>
          </p:txBody>
        </p:sp>
        <p:sp>
          <p:nvSpPr>
            <p:cNvPr id="153619" name="Rectangle 19"/>
            <p:cNvSpPr>
              <a:spLocks noChangeArrowheads="1"/>
            </p:cNvSpPr>
            <p:nvPr/>
          </p:nvSpPr>
          <p:spPr bwMode="auto">
            <a:xfrm>
              <a:off x="239" y="3223"/>
              <a:ext cx="527" cy="518"/>
            </a:xfrm>
            <a:prstGeom prst="rect">
              <a:avLst/>
            </a:prstGeom>
            <a:noFill/>
            <a:ln w="9525">
              <a:noFill/>
              <a:miter lim="800000"/>
              <a:headEnd/>
              <a:tailEnd/>
            </a:ln>
            <a:effectLst/>
          </p:spPr>
          <p:txBody>
            <a:bodyPr/>
            <a:lstStyle/>
            <a:p>
              <a:pPr fontAlgn="base">
                <a:spcBef>
                  <a:spcPct val="0"/>
                </a:spcBef>
                <a:spcAft>
                  <a:spcPct val="0"/>
                </a:spcAft>
              </a:pPr>
              <a:r>
                <a:rPr kumimoji="1" lang="en-US" altLang="zh-TW" sz="1800">
                  <a:solidFill>
                    <a:srgbClr val="000000"/>
                  </a:solidFill>
                  <a:ea typeface="標楷體" panose="03000509000000000000" pitchFamily="65" charset="-120"/>
                </a:rPr>
                <a:t>Luis </a:t>
              </a:r>
            </a:p>
            <a:p>
              <a:pPr eaLnBrk="0" fontAlgn="base" hangingPunct="0">
                <a:spcBef>
                  <a:spcPct val="0"/>
                </a:spcBef>
                <a:spcAft>
                  <a:spcPct val="0"/>
                </a:spcAft>
              </a:pPr>
              <a:endParaRPr kumimoji="1" lang="en-US" altLang="zh-TW" sz="1800">
                <a:solidFill>
                  <a:srgbClr val="000000"/>
                </a:solidFill>
                <a:ea typeface="標楷體" panose="03000509000000000000" pitchFamily="65" charset="-120"/>
              </a:endParaRPr>
            </a:p>
          </p:txBody>
        </p:sp>
        <p:sp>
          <p:nvSpPr>
            <p:cNvPr id="153620" name="Rectangle 20"/>
            <p:cNvSpPr>
              <a:spLocks noChangeArrowheads="1"/>
            </p:cNvSpPr>
            <p:nvPr/>
          </p:nvSpPr>
          <p:spPr bwMode="auto">
            <a:xfrm>
              <a:off x="766" y="3223"/>
              <a:ext cx="2249" cy="518"/>
            </a:xfrm>
            <a:prstGeom prst="rect">
              <a:avLst/>
            </a:prstGeom>
            <a:noFill/>
            <a:ln w="9525">
              <a:noFill/>
              <a:miter lim="800000"/>
              <a:headEnd/>
              <a:tailEnd/>
            </a:ln>
            <a:effectLst/>
          </p:spPr>
          <p:txBody>
            <a:bodyPr/>
            <a:lstStyle/>
            <a:p>
              <a:pPr fontAlgn="base">
                <a:spcBef>
                  <a:spcPct val="0"/>
                </a:spcBef>
                <a:spcAft>
                  <a:spcPct val="0"/>
                </a:spcAft>
              </a:pPr>
              <a:r>
                <a:rPr kumimoji="1" lang="en-US" altLang="zh-TW" sz="1800" dirty="0">
                  <a:solidFill>
                    <a:srgbClr val="000000"/>
                  </a:solidFill>
                  <a:ea typeface="標楷體" panose="03000509000000000000" pitchFamily="65" charset="-120"/>
                </a:rPr>
                <a:t>(1)exact observation of patient outcomes</a:t>
              </a:r>
            </a:p>
            <a:p>
              <a:pPr eaLnBrk="0" fontAlgn="base" hangingPunct="0">
                <a:spcBef>
                  <a:spcPct val="0"/>
                </a:spcBef>
                <a:spcAft>
                  <a:spcPct val="0"/>
                </a:spcAft>
              </a:pPr>
              <a:endParaRPr kumimoji="1" lang="en-US" altLang="zh-TW" sz="1800" dirty="0">
                <a:solidFill>
                  <a:srgbClr val="000000"/>
                </a:solidFill>
                <a:ea typeface="標楷體" panose="03000509000000000000" pitchFamily="65" charset="-120"/>
              </a:endParaRPr>
            </a:p>
          </p:txBody>
        </p:sp>
        <p:sp>
          <p:nvSpPr>
            <p:cNvPr id="153621" name="Rectangle 21"/>
            <p:cNvSpPr>
              <a:spLocks noChangeArrowheads="1"/>
            </p:cNvSpPr>
            <p:nvPr/>
          </p:nvSpPr>
          <p:spPr bwMode="auto">
            <a:xfrm>
              <a:off x="11" y="3741"/>
              <a:ext cx="228" cy="518"/>
            </a:xfrm>
            <a:prstGeom prst="rect">
              <a:avLst/>
            </a:prstGeom>
            <a:noFill/>
            <a:ln w="9525">
              <a:noFill/>
              <a:miter lim="800000"/>
              <a:headEnd/>
              <a:tailEnd/>
            </a:ln>
            <a:effectLst/>
          </p:spPr>
          <p:txBody>
            <a:bodyPr/>
            <a:lstStyle/>
            <a:p>
              <a:pPr fontAlgn="base">
                <a:spcBef>
                  <a:spcPct val="0"/>
                </a:spcBef>
                <a:spcAft>
                  <a:spcPct val="0"/>
                </a:spcAft>
              </a:pPr>
              <a:r>
                <a:rPr kumimoji="1" lang="en-US" altLang="zh-TW" sz="1800">
                  <a:solidFill>
                    <a:srgbClr val="000000"/>
                  </a:solidFill>
                  <a:ea typeface="標楷體" panose="03000509000000000000" pitchFamily="65" charset="-120"/>
                </a:rPr>
                <a:t> </a:t>
              </a:r>
            </a:p>
            <a:p>
              <a:pPr eaLnBrk="0" fontAlgn="base" hangingPunct="0">
                <a:spcBef>
                  <a:spcPct val="0"/>
                </a:spcBef>
                <a:spcAft>
                  <a:spcPct val="0"/>
                </a:spcAft>
              </a:pPr>
              <a:endParaRPr kumimoji="1" lang="en-US" altLang="zh-TW" sz="1800">
                <a:solidFill>
                  <a:srgbClr val="000000"/>
                </a:solidFill>
                <a:ea typeface="標楷體" panose="03000509000000000000" pitchFamily="65" charset="-120"/>
              </a:endParaRPr>
            </a:p>
          </p:txBody>
        </p:sp>
        <p:sp>
          <p:nvSpPr>
            <p:cNvPr id="153622" name="Rectangle 22"/>
            <p:cNvSpPr>
              <a:spLocks noChangeArrowheads="1"/>
            </p:cNvSpPr>
            <p:nvPr/>
          </p:nvSpPr>
          <p:spPr bwMode="auto">
            <a:xfrm>
              <a:off x="239" y="3741"/>
              <a:ext cx="527" cy="518"/>
            </a:xfrm>
            <a:prstGeom prst="rect">
              <a:avLst/>
            </a:prstGeom>
            <a:noFill/>
            <a:ln w="9525">
              <a:noFill/>
              <a:miter lim="800000"/>
              <a:headEnd/>
              <a:tailEnd/>
            </a:ln>
            <a:effectLst/>
          </p:spPr>
          <p:txBody>
            <a:bodyPr/>
            <a:lstStyle/>
            <a:p>
              <a:pPr fontAlgn="base">
                <a:spcBef>
                  <a:spcPct val="0"/>
                </a:spcBef>
                <a:spcAft>
                  <a:spcPct val="0"/>
                </a:spcAft>
              </a:pPr>
              <a:r>
                <a:rPr kumimoji="1" lang="en-US" altLang="zh-TW" sz="1800">
                  <a:solidFill>
                    <a:srgbClr val="000000"/>
                  </a:solidFill>
                  <a:ea typeface="標楷體" panose="03000509000000000000" pitchFamily="65" charset="-120"/>
                </a:rPr>
                <a:t> </a:t>
              </a:r>
            </a:p>
            <a:p>
              <a:pPr eaLnBrk="0" fontAlgn="base" hangingPunct="0">
                <a:spcBef>
                  <a:spcPct val="0"/>
                </a:spcBef>
                <a:spcAft>
                  <a:spcPct val="0"/>
                </a:spcAft>
              </a:pPr>
              <a:endParaRPr kumimoji="1" lang="en-US" altLang="zh-TW" sz="1800">
                <a:solidFill>
                  <a:srgbClr val="000000"/>
                </a:solidFill>
                <a:ea typeface="標楷體" panose="03000509000000000000" pitchFamily="65" charset="-120"/>
              </a:endParaRPr>
            </a:p>
          </p:txBody>
        </p:sp>
        <p:sp>
          <p:nvSpPr>
            <p:cNvPr id="153623" name="Rectangle 23"/>
            <p:cNvSpPr>
              <a:spLocks noChangeArrowheads="1"/>
            </p:cNvSpPr>
            <p:nvPr/>
          </p:nvSpPr>
          <p:spPr bwMode="auto">
            <a:xfrm>
              <a:off x="766" y="3741"/>
              <a:ext cx="2249" cy="518"/>
            </a:xfrm>
            <a:prstGeom prst="rect">
              <a:avLst/>
            </a:prstGeom>
            <a:noFill/>
            <a:ln w="9525">
              <a:noFill/>
              <a:miter lim="800000"/>
              <a:headEnd/>
              <a:tailEnd/>
            </a:ln>
            <a:effectLst/>
          </p:spPr>
          <p:txBody>
            <a:bodyPr/>
            <a:lstStyle/>
            <a:p>
              <a:pPr fontAlgn="base">
                <a:spcBef>
                  <a:spcPct val="0"/>
                </a:spcBef>
                <a:spcAft>
                  <a:spcPct val="0"/>
                </a:spcAft>
              </a:pPr>
              <a:r>
                <a:rPr kumimoji="1" lang="en-US" altLang="zh-TW" sz="1800">
                  <a:solidFill>
                    <a:srgbClr val="000000"/>
                  </a:solidFill>
                  <a:ea typeface="標楷體" panose="03000509000000000000" pitchFamily="65" charset="-120"/>
                </a:rPr>
                <a:t>(2) knowledge of the natural history of untreated controls</a:t>
              </a:r>
            </a:p>
            <a:p>
              <a:pPr eaLnBrk="0" fontAlgn="base" hangingPunct="0">
                <a:spcBef>
                  <a:spcPct val="0"/>
                </a:spcBef>
                <a:spcAft>
                  <a:spcPct val="0"/>
                </a:spcAft>
              </a:pPr>
              <a:endParaRPr kumimoji="1" lang="en-US" altLang="zh-TW" sz="1800">
                <a:solidFill>
                  <a:srgbClr val="000000"/>
                </a:solidFill>
                <a:ea typeface="標楷體" panose="03000509000000000000" pitchFamily="65" charset="-120"/>
              </a:endParaRPr>
            </a:p>
          </p:txBody>
        </p:sp>
        <p:sp>
          <p:nvSpPr>
            <p:cNvPr id="153624" name="Rectangle 24"/>
            <p:cNvSpPr>
              <a:spLocks noChangeArrowheads="1"/>
            </p:cNvSpPr>
            <p:nvPr/>
          </p:nvSpPr>
          <p:spPr bwMode="auto">
            <a:xfrm>
              <a:off x="11" y="4259"/>
              <a:ext cx="228" cy="403"/>
            </a:xfrm>
            <a:prstGeom prst="rect">
              <a:avLst/>
            </a:prstGeom>
            <a:noFill/>
            <a:ln w="9525">
              <a:noFill/>
              <a:miter lim="800000"/>
              <a:headEnd/>
              <a:tailEnd/>
            </a:ln>
            <a:effectLst/>
          </p:spPr>
          <p:txBody>
            <a:bodyPr/>
            <a:lstStyle/>
            <a:p>
              <a:pPr fontAlgn="base">
                <a:spcBef>
                  <a:spcPct val="0"/>
                </a:spcBef>
                <a:spcAft>
                  <a:spcPct val="0"/>
                </a:spcAft>
              </a:pPr>
              <a:r>
                <a:rPr kumimoji="1" lang="en-US" altLang="zh-TW" sz="1800">
                  <a:solidFill>
                    <a:srgbClr val="000000"/>
                  </a:solidFill>
                  <a:ea typeface="標楷體" panose="03000509000000000000" pitchFamily="65" charset="-120"/>
                </a:rPr>
                <a:t> </a:t>
              </a:r>
            </a:p>
            <a:p>
              <a:pPr eaLnBrk="0" fontAlgn="base" hangingPunct="0">
                <a:spcBef>
                  <a:spcPct val="0"/>
                </a:spcBef>
                <a:spcAft>
                  <a:spcPct val="0"/>
                </a:spcAft>
              </a:pPr>
              <a:endParaRPr kumimoji="1" lang="en-US" altLang="zh-TW" sz="1800">
                <a:solidFill>
                  <a:srgbClr val="000000"/>
                </a:solidFill>
                <a:ea typeface="標楷體" panose="03000509000000000000" pitchFamily="65" charset="-120"/>
              </a:endParaRPr>
            </a:p>
          </p:txBody>
        </p:sp>
        <p:sp>
          <p:nvSpPr>
            <p:cNvPr id="153625" name="Rectangle 25"/>
            <p:cNvSpPr>
              <a:spLocks noChangeArrowheads="1"/>
            </p:cNvSpPr>
            <p:nvPr/>
          </p:nvSpPr>
          <p:spPr bwMode="auto">
            <a:xfrm>
              <a:off x="239" y="4259"/>
              <a:ext cx="527" cy="403"/>
            </a:xfrm>
            <a:prstGeom prst="rect">
              <a:avLst/>
            </a:prstGeom>
            <a:noFill/>
            <a:ln w="9525">
              <a:noFill/>
              <a:miter lim="800000"/>
              <a:headEnd/>
              <a:tailEnd/>
            </a:ln>
            <a:effectLst/>
          </p:spPr>
          <p:txBody>
            <a:bodyPr/>
            <a:lstStyle/>
            <a:p>
              <a:pPr fontAlgn="base">
                <a:spcBef>
                  <a:spcPct val="0"/>
                </a:spcBef>
                <a:spcAft>
                  <a:spcPct val="0"/>
                </a:spcAft>
              </a:pPr>
              <a:r>
                <a:rPr kumimoji="1" lang="en-US" altLang="zh-TW" sz="1800">
                  <a:solidFill>
                    <a:srgbClr val="000000"/>
                  </a:solidFill>
                  <a:ea typeface="標楷體" panose="03000509000000000000" pitchFamily="65" charset="-120"/>
                </a:rPr>
                <a:t> </a:t>
              </a:r>
            </a:p>
            <a:p>
              <a:pPr eaLnBrk="0" fontAlgn="base" hangingPunct="0">
                <a:spcBef>
                  <a:spcPct val="0"/>
                </a:spcBef>
                <a:spcAft>
                  <a:spcPct val="0"/>
                </a:spcAft>
              </a:pPr>
              <a:endParaRPr kumimoji="1" lang="en-US" altLang="zh-TW" sz="1800">
                <a:solidFill>
                  <a:srgbClr val="000000"/>
                </a:solidFill>
                <a:ea typeface="標楷體" panose="03000509000000000000" pitchFamily="65" charset="-120"/>
              </a:endParaRPr>
            </a:p>
          </p:txBody>
        </p:sp>
        <p:sp>
          <p:nvSpPr>
            <p:cNvPr id="153626" name="Rectangle 26"/>
            <p:cNvSpPr>
              <a:spLocks noChangeArrowheads="1"/>
            </p:cNvSpPr>
            <p:nvPr/>
          </p:nvSpPr>
          <p:spPr bwMode="auto">
            <a:xfrm>
              <a:off x="766" y="4259"/>
              <a:ext cx="2249" cy="403"/>
            </a:xfrm>
            <a:prstGeom prst="rect">
              <a:avLst/>
            </a:prstGeom>
            <a:noFill/>
            <a:ln w="9525">
              <a:noFill/>
              <a:miter lim="800000"/>
              <a:headEnd/>
              <a:tailEnd/>
            </a:ln>
            <a:effectLst/>
          </p:spPr>
          <p:txBody>
            <a:bodyPr/>
            <a:lstStyle/>
            <a:p>
              <a:pPr fontAlgn="base">
                <a:spcBef>
                  <a:spcPct val="0"/>
                </a:spcBef>
                <a:spcAft>
                  <a:spcPct val="0"/>
                </a:spcAft>
              </a:pPr>
              <a:r>
                <a:rPr kumimoji="1" lang="en-US" altLang="zh-TW" sz="1800">
                  <a:solidFill>
                    <a:srgbClr val="000000"/>
                  </a:solidFill>
                  <a:ea typeface="標楷體" panose="03000509000000000000" pitchFamily="65" charset="-120"/>
                </a:rPr>
                <a:t>(3) precise definition of disease</a:t>
              </a:r>
            </a:p>
            <a:p>
              <a:pPr eaLnBrk="0" fontAlgn="base" hangingPunct="0">
                <a:spcBef>
                  <a:spcPct val="0"/>
                </a:spcBef>
                <a:spcAft>
                  <a:spcPct val="0"/>
                </a:spcAft>
              </a:pPr>
              <a:endParaRPr kumimoji="1" lang="en-US" altLang="zh-TW" sz="1800">
                <a:solidFill>
                  <a:srgbClr val="000000"/>
                </a:solidFill>
                <a:ea typeface="標楷體" panose="03000509000000000000" pitchFamily="65" charset="-120"/>
              </a:endParaRPr>
            </a:p>
          </p:txBody>
        </p:sp>
        <p:sp>
          <p:nvSpPr>
            <p:cNvPr id="153627" name="Rectangle 27"/>
            <p:cNvSpPr>
              <a:spLocks noChangeArrowheads="1"/>
            </p:cNvSpPr>
            <p:nvPr/>
          </p:nvSpPr>
          <p:spPr bwMode="auto">
            <a:xfrm>
              <a:off x="11" y="4662"/>
              <a:ext cx="228" cy="518"/>
            </a:xfrm>
            <a:prstGeom prst="rect">
              <a:avLst/>
            </a:prstGeom>
            <a:noFill/>
            <a:ln w="9525">
              <a:noFill/>
              <a:miter lim="800000"/>
              <a:headEnd/>
              <a:tailEnd/>
            </a:ln>
            <a:effectLst/>
          </p:spPr>
          <p:txBody>
            <a:bodyPr/>
            <a:lstStyle/>
            <a:p>
              <a:pPr fontAlgn="base">
                <a:spcBef>
                  <a:spcPct val="0"/>
                </a:spcBef>
                <a:spcAft>
                  <a:spcPct val="0"/>
                </a:spcAft>
              </a:pPr>
              <a:r>
                <a:rPr kumimoji="1" lang="en-US" altLang="zh-TW" sz="1800">
                  <a:solidFill>
                    <a:srgbClr val="000000"/>
                  </a:solidFill>
                  <a:ea typeface="標楷體" panose="03000509000000000000" pitchFamily="65" charset="-120"/>
                </a:rPr>
                <a:t> </a:t>
              </a:r>
            </a:p>
            <a:p>
              <a:pPr eaLnBrk="0" fontAlgn="base" hangingPunct="0">
                <a:spcBef>
                  <a:spcPct val="0"/>
                </a:spcBef>
                <a:spcAft>
                  <a:spcPct val="0"/>
                </a:spcAft>
              </a:pPr>
              <a:endParaRPr kumimoji="1" lang="en-US" altLang="zh-TW" sz="1800">
                <a:solidFill>
                  <a:srgbClr val="000000"/>
                </a:solidFill>
                <a:ea typeface="標楷體" panose="03000509000000000000" pitchFamily="65" charset="-120"/>
              </a:endParaRPr>
            </a:p>
          </p:txBody>
        </p:sp>
        <p:sp>
          <p:nvSpPr>
            <p:cNvPr id="153628" name="Rectangle 28"/>
            <p:cNvSpPr>
              <a:spLocks noChangeArrowheads="1"/>
            </p:cNvSpPr>
            <p:nvPr/>
          </p:nvSpPr>
          <p:spPr bwMode="auto">
            <a:xfrm>
              <a:off x="239" y="4662"/>
              <a:ext cx="527" cy="518"/>
            </a:xfrm>
            <a:prstGeom prst="rect">
              <a:avLst/>
            </a:prstGeom>
            <a:noFill/>
            <a:ln w="9525">
              <a:noFill/>
              <a:miter lim="800000"/>
              <a:headEnd/>
              <a:tailEnd/>
            </a:ln>
            <a:effectLst/>
          </p:spPr>
          <p:txBody>
            <a:bodyPr/>
            <a:lstStyle/>
            <a:p>
              <a:pPr fontAlgn="base">
                <a:spcBef>
                  <a:spcPct val="0"/>
                </a:spcBef>
                <a:spcAft>
                  <a:spcPct val="0"/>
                </a:spcAft>
              </a:pPr>
              <a:r>
                <a:rPr kumimoji="1" lang="en-US" altLang="zh-TW" sz="1800">
                  <a:solidFill>
                    <a:srgbClr val="000000"/>
                  </a:solidFill>
                  <a:ea typeface="標楷體" panose="03000509000000000000" pitchFamily="65" charset="-120"/>
                </a:rPr>
                <a:t> </a:t>
              </a:r>
            </a:p>
            <a:p>
              <a:pPr eaLnBrk="0" fontAlgn="base" hangingPunct="0">
                <a:spcBef>
                  <a:spcPct val="0"/>
                </a:spcBef>
                <a:spcAft>
                  <a:spcPct val="0"/>
                </a:spcAft>
              </a:pPr>
              <a:endParaRPr kumimoji="1" lang="en-US" altLang="zh-TW" sz="1800">
                <a:solidFill>
                  <a:srgbClr val="000000"/>
                </a:solidFill>
                <a:ea typeface="標楷體" panose="03000509000000000000" pitchFamily="65" charset="-120"/>
              </a:endParaRPr>
            </a:p>
          </p:txBody>
        </p:sp>
        <p:sp>
          <p:nvSpPr>
            <p:cNvPr id="153629" name="Rectangle 29"/>
            <p:cNvSpPr>
              <a:spLocks noChangeArrowheads="1"/>
            </p:cNvSpPr>
            <p:nvPr/>
          </p:nvSpPr>
          <p:spPr bwMode="auto">
            <a:xfrm>
              <a:off x="766" y="4662"/>
              <a:ext cx="2249" cy="518"/>
            </a:xfrm>
            <a:prstGeom prst="rect">
              <a:avLst/>
            </a:prstGeom>
            <a:noFill/>
            <a:ln w="9525">
              <a:noFill/>
              <a:miter lim="800000"/>
              <a:headEnd/>
              <a:tailEnd/>
            </a:ln>
            <a:effectLst/>
          </p:spPr>
          <p:txBody>
            <a:bodyPr/>
            <a:lstStyle/>
            <a:p>
              <a:pPr fontAlgn="base">
                <a:spcBef>
                  <a:spcPct val="0"/>
                </a:spcBef>
                <a:spcAft>
                  <a:spcPct val="0"/>
                </a:spcAft>
              </a:pPr>
              <a:r>
                <a:rPr kumimoji="1" lang="en-US" altLang="zh-TW" sz="1800" dirty="0">
                  <a:solidFill>
                    <a:srgbClr val="000000"/>
                  </a:solidFill>
                  <a:ea typeface="標楷體" panose="03000509000000000000" pitchFamily="65" charset="-120"/>
                </a:rPr>
                <a:t>(4)careful observation of deviations from intended treatment</a:t>
              </a:r>
            </a:p>
            <a:p>
              <a:pPr eaLnBrk="0" fontAlgn="base" hangingPunct="0">
                <a:spcBef>
                  <a:spcPct val="0"/>
                </a:spcBef>
                <a:spcAft>
                  <a:spcPct val="0"/>
                </a:spcAft>
              </a:pPr>
              <a:endParaRPr kumimoji="1" lang="en-US" altLang="zh-TW" sz="1800" dirty="0">
                <a:solidFill>
                  <a:srgbClr val="000000"/>
                </a:solidFill>
                <a:ea typeface="標楷體" panose="03000509000000000000" pitchFamily="65" charset="-120"/>
              </a:endParaRPr>
            </a:p>
          </p:txBody>
        </p:sp>
        <p:sp>
          <p:nvSpPr>
            <p:cNvPr id="153630" name="Rectangle 30"/>
            <p:cNvSpPr>
              <a:spLocks noChangeArrowheads="1"/>
            </p:cNvSpPr>
            <p:nvPr/>
          </p:nvSpPr>
          <p:spPr bwMode="auto">
            <a:xfrm>
              <a:off x="11" y="5180"/>
              <a:ext cx="228" cy="518"/>
            </a:xfrm>
            <a:prstGeom prst="rect">
              <a:avLst/>
            </a:prstGeom>
            <a:noFill/>
            <a:ln w="9525">
              <a:noFill/>
              <a:miter lim="800000"/>
              <a:headEnd/>
              <a:tailEnd/>
            </a:ln>
            <a:effectLst/>
          </p:spPr>
          <p:txBody>
            <a:bodyPr/>
            <a:lstStyle/>
            <a:p>
              <a:pPr fontAlgn="base">
                <a:spcBef>
                  <a:spcPct val="0"/>
                </a:spcBef>
                <a:spcAft>
                  <a:spcPct val="0"/>
                </a:spcAft>
              </a:pPr>
              <a:r>
                <a:rPr kumimoji="1" lang="en-US" altLang="zh-TW" sz="1800">
                  <a:solidFill>
                    <a:srgbClr val="000000"/>
                  </a:solidFill>
                  <a:ea typeface="標楷體" panose="03000509000000000000" pitchFamily="65" charset="-120"/>
                </a:rPr>
                <a:t>1863</a:t>
              </a:r>
            </a:p>
            <a:p>
              <a:pPr eaLnBrk="0" fontAlgn="base" hangingPunct="0">
                <a:spcBef>
                  <a:spcPct val="0"/>
                </a:spcBef>
                <a:spcAft>
                  <a:spcPct val="0"/>
                </a:spcAft>
              </a:pPr>
              <a:endParaRPr kumimoji="1" lang="en-US" altLang="zh-TW" sz="1800">
                <a:solidFill>
                  <a:srgbClr val="000000"/>
                </a:solidFill>
                <a:ea typeface="標楷體" panose="03000509000000000000" pitchFamily="65" charset="-120"/>
              </a:endParaRPr>
            </a:p>
          </p:txBody>
        </p:sp>
        <p:sp>
          <p:nvSpPr>
            <p:cNvPr id="153631" name="Rectangle 31"/>
            <p:cNvSpPr>
              <a:spLocks noChangeArrowheads="1"/>
            </p:cNvSpPr>
            <p:nvPr/>
          </p:nvSpPr>
          <p:spPr bwMode="auto">
            <a:xfrm>
              <a:off x="239" y="5180"/>
              <a:ext cx="527" cy="518"/>
            </a:xfrm>
            <a:prstGeom prst="rect">
              <a:avLst/>
            </a:prstGeom>
            <a:noFill/>
            <a:ln w="9525">
              <a:noFill/>
              <a:miter lim="800000"/>
              <a:headEnd/>
              <a:tailEnd/>
            </a:ln>
            <a:effectLst/>
          </p:spPr>
          <p:txBody>
            <a:bodyPr/>
            <a:lstStyle/>
            <a:p>
              <a:pPr fontAlgn="base">
                <a:spcBef>
                  <a:spcPct val="0"/>
                </a:spcBef>
                <a:spcAft>
                  <a:spcPct val="0"/>
                </a:spcAft>
              </a:pPr>
              <a:r>
                <a:rPr kumimoji="1" lang="en-US" altLang="zh-TW" sz="1800">
                  <a:solidFill>
                    <a:srgbClr val="000000"/>
                  </a:solidFill>
                  <a:ea typeface="標楷體" panose="03000509000000000000" pitchFamily="65" charset="-120"/>
                </a:rPr>
                <a:t>Gull </a:t>
              </a:r>
            </a:p>
            <a:p>
              <a:pPr eaLnBrk="0" fontAlgn="base" hangingPunct="0">
                <a:spcBef>
                  <a:spcPct val="0"/>
                </a:spcBef>
                <a:spcAft>
                  <a:spcPct val="0"/>
                </a:spcAft>
              </a:pPr>
              <a:endParaRPr kumimoji="1" lang="en-US" altLang="zh-TW" sz="1800">
                <a:solidFill>
                  <a:srgbClr val="000000"/>
                </a:solidFill>
                <a:ea typeface="標楷體" panose="03000509000000000000" pitchFamily="65" charset="-120"/>
              </a:endParaRPr>
            </a:p>
          </p:txBody>
        </p:sp>
        <p:sp>
          <p:nvSpPr>
            <p:cNvPr id="153632" name="Rectangle 32"/>
            <p:cNvSpPr>
              <a:spLocks noChangeArrowheads="1"/>
            </p:cNvSpPr>
            <p:nvPr/>
          </p:nvSpPr>
          <p:spPr bwMode="auto">
            <a:xfrm>
              <a:off x="766" y="5180"/>
              <a:ext cx="2249" cy="518"/>
            </a:xfrm>
            <a:prstGeom prst="rect">
              <a:avLst/>
            </a:prstGeom>
            <a:noFill/>
            <a:ln w="9525">
              <a:noFill/>
              <a:miter lim="800000"/>
              <a:headEnd/>
              <a:tailEnd/>
            </a:ln>
            <a:effectLst/>
          </p:spPr>
          <p:txBody>
            <a:bodyPr/>
            <a:lstStyle/>
            <a:p>
              <a:pPr fontAlgn="base">
                <a:spcBef>
                  <a:spcPct val="0"/>
                </a:spcBef>
                <a:spcAft>
                  <a:spcPct val="0"/>
                </a:spcAft>
              </a:pPr>
              <a:r>
                <a:rPr kumimoji="1" lang="en-US" altLang="zh-TW" sz="1800" dirty="0">
                  <a:solidFill>
                    <a:srgbClr val="000000"/>
                  </a:solidFill>
                  <a:ea typeface="標楷體" panose="03000509000000000000" pitchFamily="65" charset="-120"/>
                </a:rPr>
                <a:t>Use of placebo treatment</a:t>
              </a:r>
            </a:p>
            <a:p>
              <a:pPr eaLnBrk="0" fontAlgn="base" hangingPunct="0">
                <a:spcBef>
                  <a:spcPct val="0"/>
                </a:spcBef>
                <a:spcAft>
                  <a:spcPct val="0"/>
                </a:spcAft>
              </a:pPr>
              <a:endParaRPr kumimoji="1" lang="en-US" altLang="zh-TW" sz="1800" dirty="0">
                <a:solidFill>
                  <a:srgbClr val="000000"/>
                </a:solidFill>
                <a:ea typeface="標楷體" panose="03000509000000000000" pitchFamily="65" charset="-120"/>
              </a:endParaRPr>
            </a:p>
          </p:txBody>
        </p:sp>
        <p:sp>
          <p:nvSpPr>
            <p:cNvPr id="153633" name="Rectangle 33"/>
            <p:cNvSpPr>
              <a:spLocks noChangeArrowheads="1"/>
            </p:cNvSpPr>
            <p:nvPr/>
          </p:nvSpPr>
          <p:spPr bwMode="auto">
            <a:xfrm>
              <a:off x="11" y="5698"/>
              <a:ext cx="228" cy="518"/>
            </a:xfrm>
            <a:prstGeom prst="rect">
              <a:avLst/>
            </a:prstGeom>
            <a:noFill/>
            <a:ln w="9525">
              <a:noFill/>
              <a:miter lim="800000"/>
              <a:headEnd/>
              <a:tailEnd/>
            </a:ln>
            <a:effectLst/>
          </p:spPr>
          <p:txBody>
            <a:bodyPr/>
            <a:lstStyle/>
            <a:p>
              <a:pPr fontAlgn="base">
                <a:spcBef>
                  <a:spcPct val="0"/>
                </a:spcBef>
                <a:spcAft>
                  <a:spcPct val="0"/>
                </a:spcAft>
              </a:pPr>
              <a:r>
                <a:rPr kumimoji="1" lang="en-US" altLang="zh-TW" sz="1800">
                  <a:solidFill>
                    <a:srgbClr val="000000"/>
                  </a:solidFill>
                  <a:ea typeface="標楷體" panose="03000509000000000000" pitchFamily="65" charset="-120"/>
                </a:rPr>
                <a:t>1923</a:t>
              </a:r>
            </a:p>
            <a:p>
              <a:pPr eaLnBrk="0" fontAlgn="base" hangingPunct="0">
                <a:spcBef>
                  <a:spcPct val="0"/>
                </a:spcBef>
                <a:spcAft>
                  <a:spcPct val="0"/>
                </a:spcAft>
              </a:pPr>
              <a:endParaRPr kumimoji="1" lang="en-US" altLang="zh-TW" sz="1800">
                <a:solidFill>
                  <a:srgbClr val="000000"/>
                </a:solidFill>
                <a:ea typeface="標楷體" panose="03000509000000000000" pitchFamily="65" charset="-120"/>
              </a:endParaRPr>
            </a:p>
          </p:txBody>
        </p:sp>
        <p:sp>
          <p:nvSpPr>
            <p:cNvPr id="153634" name="Rectangle 34"/>
            <p:cNvSpPr>
              <a:spLocks noChangeArrowheads="1"/>
            </p:cNvSpPr>
            <p:nvPr/>
          </p:nvSpPr>
          <p:spPr bwMode="auto">
            <a:xfrm>
              <a:off x="239" y="5698"/>
              <a:ext cx="527" cy="518"/>
            </a:xfrm>
            <a:prstGeom prst="rect">
              <a:avLst/>
            </a:prstGeom>
            <a:noFill/>
            <a:ln w="9525">
              <a:noFill/>
              <a:miter lim="800000"/>
              <a:headEnd/>
              <a:tailEnd/>
            </a:ln>
            <a:effectLst/>
          </p:spPr>
          <p:txBody>
            <a:bodyPr/>
            <a:lstStyle/>
            <a:p>
              <a:pPr fontAlgn="base">
                <a:spcBef>
                  <a:spcPct val="0"/>
                </a:spcBef>
                <a:spcAft>
                  <a:spcPct val="0"/>
                </a:spcAft>
              </a:pPr>
              <a:r>
                <a:rPr kumimoji="1" lang="en-US" altLang="zh-TW" sz="1800">
                  <a:solidFill>
                    <a:srgbClr val="000000"/>
                  </a:solidFill>
                  <a:ea typeface="標楷體" panose="03000509000000000000" pitchFamily="65" charset="-120"/>
                </a:rPr>
                <a:t>Fisher</a:t>
              </a:r>
            </a:p>
            <a:p>
              <a:pPr eaLnBrk="0" fontAlgn="base" hangingPunct="0">
                <a:spcBef>
                  <a:spcPct val="0"/>
                </a:spcBef>
                <a:spcAft>
                  <a:spcPct val="0"/>
                </a:spcAft>
              </a:pPr>
              <a:endParaRPr kumimoji="1" lang="en-US" altLang="zh-TW" sz="1800">
                <a:solidFill>
                  <a:srgbClr val="000000"/>
                </a:solidFill>
                <a:ea typeface="標楷體" panose="03000509000000000000" pitchFamily="65" charset="-120"/>
              </a:endParaRPr>
            </a:p>
          </p:txBody>
        </p:sp>
        <p:sp>
          <p:nvSpPr>
            <p:cNvPr id="153635" name="Rectangle 35"/>
            <p:cNvSpPr>
              <a:spLocks noChangeArrowheads="1"/>
            </p:cNvSpPr>
            <p:nvPr/>
          </p:nvSpPr>
          <p:spPr bwMode="auto">
            <a:xfrm>
              <a:off x="766" y="5698"/>
              <a:ext cx="2249" cy="518"/>
            </a:xfrm>
            <a:prstGeom prst="rect">
              <a:avLst/>
            </a:prstGeom>
            <a:noFill/>
            <a:ln w="9525">
              <a:noFill/>
              <a:miter lim="800000"/>
              <a:headEnd/>
              <a:tailEnd/>
            </a:ln>
            <a:effectLst/>
          </p:spPr>
          <p:txBody>
            <a:bodyPr/>
            <a:lstStyle/>
            <a:p>
              <a:pPr fontAlgn="base">
                <a:spcBef>
                  <a:spcPct val="0"/>
                </a:spcBef>
                <a:spcAft>
                  <a:spcPct val="0"/>
                </a:spcAft>
              </a:pPr>
              <a:r>
                <a:rPr kumimoji="1" lang="en-US" altLang="zh-TW" sz="1800">
                  <a:solidFill>
                    <a:srgbClr val="000000"/>
                  </a:solidFill>
                  <a:ea typeface="標楷體" panose="03000509000000000000" pitchFamily="65" charset="-120"/>
                </a:rPr>
                <a:t>Random allocation in experiment</a:t>
              </a:r>
            </a:p>
            <a:p>
              <a:pPr eaLnBrk="0" fontAlgn="base" hangingPunct="0">
                <a:spcBef>
                  <a:spcPct val="0"/>
                </a:spcBef>
                <a:spcAft>
                  <a:spcPct val="0"/>
                </a:spcAft>
              </a:pPr>
              <a:endParaRPr kumimoji="1" lang="en-US" altLang="zh-TW" sz="1800">
                <a:solidFill>
                  <a:srgbClr val="000000"/>
                </a:solidFill>
                <a:ea typeface="標楷體" panose="03000509000000000000" pitchFamily="65" charset="-120"/>
              </a:endParaRPr>
            </a:p>
          </p:txBody>
        </p:sp>
        <p:sp>
          <p:nvSpPr>
            <p:cNvPr id="153636" name="Rectangle 36"/>
            <p:cNvSpPr>
              <a:spLocks noChangeArrowheads="1"/>
            </p:cNvSpPr>
            <p:nvPr/>
          </p:nvSpPr>
          <p:spPr bwMode="auto">
            <a:xfrm>
              <a:off x="11" y="6216"/>
              <a:ext cx="228" cy="518"/>
            </a:xfrm>
            <a:prstGeom prst="rect">
              <a:avLst/>
            </a:prstGeom>
            <a:noFill/>
            <a:ln w="9525">
              <a:noFill/>
              <a:miter lim="800000"/>
              <a:headEnd/>
              <a:tailEnd/>
            </a:ln>
            <a:effectLst/>
          </p:spPr>
          <p:txBody>
            <a:bodyPr/>
            <a:lstStyle/>
            <a:p>
              <a:pPr fontAlgn="base">
                <a:spcBef>
                  <a:spcPct val="0"/>
                </a:spcBef>
                <a:spcAft>
                  <a:spcPct val="0"/>
                </a:spcAft>
              </a:pPr>
              <a:r>
                <a:rPr kumimoji="1" lang="en-US" altLang="zh-TW" sz="1800">
                  <a:solidFill>
                    <a:srgbClr val="000000"/>
                  </a:solidFill>
                  <a:ea typeface="標楷體" panose="03000509000000000000" pitchFamily="65" charset="-120"/>
                </a:rPr>
                <a:t>1931</a:t>
              </a:r>
            </a:p>
            <a:p>
              <a:pPr eaLnBrk="0" fontAlgn="base" hangingPunct="0">
                <a:spcBef>
                  <a:spcPct val="0"/>
                </a:spcBef>
                <a:spcAft>
                  <a:spcPct val="0"/>
                </a:spcAft>
              </a:pPr>
              <a:endParaRPr kumimoji="1" lang="en-US" altLang="zh-TW" sz="1800">
                <a:solidFill>
                  <a:srgbClr val="000000"/>
                </a:solidFill>
                <a:ea typeface="標楷體" panose="03000509000000000000" pitchFamily="65" charset="-120"/>
              </a:endParaRPr>
            </a:p>
          </p:txBody>
        </p:sp>
        <p:sp>
          <p:nvSpPr>
            <p:cNvPr id="153637" name="Rectangle 37"/>
            <p:cNvSpPr>
              <a:spLocks noChangeArrowheads="1"/>
            </p:cNvSpPr>
            <p:nvPr/>
          </p:nvSpPr>
          <p:spPr bwMode="auto">
            <a:xfrm>
              <a:off x="239" y="6216"/>
              <a:ext cx="527" cy="518"/>
            </a:xfrm>
            <a:prstGeom prst="rect">
              <a:avLst/>
            </a:prstGeom>
            <a:noFill/>
            <a:ln w="9525">
              <a:noFill/>
              <a:miter lim="800000"/>
              <a:headEnd/>
              <a:tailEnd/>
            </a:ln>
            <a:effectLst/>
          </p:spPr>
          <p:txBody>
            <a:bodyPr/>
            <a:lstStyle/>
            <a:p>
              <a:pPr fontAlgn="base">
                <a:spcBef>
                  <a:spcPct val="0"/>
                </a:spcBef>
                <a:spcAft>
                  <a:spcPct val="0"/>
                </a:spcAft>
              </a:pPr>
              <a:r>
                <a:rPr kumimoji="1" lang="en-US" altLang="zh-TW" sz="1800">
                  <a:solidFill>
                    <a:srgbClr val="000000"/>
                  </a:solidFill>
                  <a:ea typeface="標楷體" panose="03000509000000000000" pitchFamily="65" charset="-120"/>
                </a:rPr>
                <a:t>U.K. MRC</a:t>
              </a:r>
            </a:p>
            <a:p>
              <a:pPr eaLnBrk="0" fontAlgn="base" hangingPunct="0">
                <a:spcBef>
                  <a:spcPct val="0"/>
                </a:spcBef>
                <a:spcAft>
                  <a:spcPct val="0"/>
                </a:spcAft>
              </a:pPr>
              <a:endParaRPr kumimoji="1" lang="en-US" altLang="zh-TW" sz="1800">
                <a:solidFill>
                  <a:srgbClr val="000000"/>
                </a:solidFill>
                <a:ea typeface="標楷體" panose="03000509000000000000" pitchFamily="65" charset="-120"/>
              </a:endParaRPr>
            </a:p>
          </p:txBody>
        </p:sp>
        <p:sp>
          <p:nvSpPr>
            <p:cNvPr id="153638" name="Rectangle 38"/>
            <p:cNvSpPr>
              <a:spLocks noChangeArrowheads="1"/>
            </p:cNvSpPr>
            <p:nvPr/>
          </p:nvSpPr>
          <p:spPr bwMode="auto">
            <a:xfrm>
              <a:off x="766" y="6216"/>
              <a:ext cx="2249" cy="518"/>
            </a:xfrm>
            <a:prstGeom prst="rect">
              <a:avLst/>
            </a:prstGeom>
            <a:noFill/>
            <a:ln w="9525">
              <a:noFill/>
              <a:miter lim="800000"/>
              <a:headEnd/>
              <a:tailEnd/>
            </a:ln>
            <a:effectLst/>
          </p:spPr>
          <p:txBody>
            <a:bodyPr/>
            <a:lstStyle/>
            <a:p>
              <a:pPr fontAlgn="base">
                <a:spcBef>
                  <a:spcPct val="0"/>
                </a:spcBef>
                <a:spcAft>
                  <a:spcPct val="0"/>
                </a:spcAft>
              </a:pPr>
              <a:r>
                <a:rPr kumimoji="1" lang="en-US" altLang="zh-TW" sz="1800">
                  <a:solidFill>
                    <a:srgbClr val="000000"/>
                  </a:solidFill>
                  <a:ea typeface="標楷體" panose="03000509000000000000" pitchFamily="65" charset="-120"/>
                </a:rPr>
                <a:t>Medical Research Council special committee on clinical trials</a:t>
              </a:r>
            </a:p>
            <a:p>
              <a:pPr eaLnBrk="0" fontAlgn="base" hangingPunct="0">
                <a:spcBef>
                  <a:spcPct val="0"/>
                </a:spcBef>
                <a:spcAft>
                  <a:spcPct val="0"/>
                </a:spcAft>
              </a:pPr>
              <a:endParaRPr kumimoji="1" lang="en-US" altLang="zh-TW" sz="1800">
                <a:solidFill>
                  <a:srgbClr val="000000"/>
                </a:solidFill>
                <a:ea typeface="標楷體" panose="03000509000000000000" pitchFamily="65" charset="-120"/>
              </a:endParaRPr>
            </a:p>
          </p:txBody>
        </p:sp>
        <p:sp>
          <p:nvSpPr>
            <p:cNvPr id="153639" name="Rectangle 39"/>
            <p:cNvSpPr>
              <a:spLocks noChangeArrowheads="1"/>
            </p:cNvSpPr>
            <p:nvPr/>
          </p:nvSpPr>
          <p:spPr bwMode="auto">
            <a:xfrm>
              <a:off x="11" y="6734"/>
              <a:ext cx="228" cy="518"/>
            </a:xfrm>
            <a:prstGeom prst="rect">
              <a:avLst/>
            </a:prstGeom>
            <a:noFill/>
            <a:ln w="9525">
              <a:noFill/>
              <a:miter lim="800000"/>
              <a:headEnd/>
              <a:tailEnd/>
            </a:ln>
            <a:effectLst/>
          </p:spPr>
          <p:txBody>
            <a:bodyPr/>
            <a:lstStyle/>
            <a:p>
              <a:pPr fontAlgn="base">
                <a:spcBef>
                  <a:spcPct val="0"/>
                </a:spcBef>
                <a:spcAft>
                  <a:spcPct val="0"/>
                </a:spcAft>
              </a:pPr>
              <a:r>
                <a:rPr kumimoji="1" lang="en-US" altLang="zh-TW" sz="1800">
                  <a:solidFill>
                    <a:srgbClr val="000000"/>
                  </a:solidFill>
                  <a:ea typeface="標楷體" panose="03000509000000000000" pitchFamily="65" charset="-120"/>
                </a:rPr>
                <a:t>1931</a:t>
              </a:r>
            </a:p>
            <a:p>
              <a:pPr eaLnBrk="0" fontAlgn="base" hangingPunct="0">
                <a:spcBef>
                  <a:spcPct val="0"/>
                </a:spcBef>
                <a:spcAft>
                  <a:spcPct val="0"/>
                </a:spcAft>
              </a:pPr>
              <a:endParaRPr kumimoji="1" lang="en-US" altLang="zh-TW" sz="1800">
                <a:solidFill>
                  <a:srgbClr val="000000"/>
                </a:solidFill>
                <a:ea typeface="標楷體" panose="03000509000000000000" pitchFamily="65" charset="-120"/>
              </a:endParaRPr>
            </a:p>
          </p:txBody>
        </p:sp>
        <p:sp>
          <p:nvSpPr>
            <p:cNvPr id="153640" name="Rectangle 40"/>
            <p:cNvSpPr>
              <a:spLocks noChangeArrowheads="1"/>
            </p:cNvSpPr>
            <p:nvPr/>
          </p:nvSpPr>
          <p:spPr bwMode="auto">
            <a:xfrm>
              <a:off x="239" y="6734"/>
              <a:ext cx="527" cy="518"/>
            </a:xfrm>
            <a:prstGeom prst="rect">
              <a:avLst/>
            </a:prstGeom>
            <a:noFill/>
            <a:ln w="9525">
              <a:noFill/>
              <a:miter lim="800000"/>
              <a:headEnd/>
              <a:tailEnd/>
            </a:ln>
            <a:effectLst/>
          </p:spPr>
          <p:txBody>
            <a:bodyPr/>
            <a:lstStyle/>
            <a:p>
              <a:pPr fontAlgn="base">
                <a:spcBef>
                  <a:spcPct val="0"/>
                </a:spcBef>
                <a:spcAft>
                  <a:spcPct val="0"/>
                </a:spcAft>
              </a:pPr>
              <a:r>
                <a:rPr kumimoji="1" lang="en-US" altLang="zh-TW" sz="1800">
                  <a:solidFill>
                    <a:srgbClr val="000000"/>
                  </a:solidFill>
                  <a:ea typeface="標楷體" panose="03000509000000000000" pitchFamily="65" charset="-120"/>
                </a:rPr>
                <a:t>Amberson</a:t>
              </a:r>
            </a:p>
            <a:p>
              <a:pPr eaLnBrk="0" fontAlgn="base" hangingPunct="0">
                <a:spcBef>
                  <a:spcPct val="0"/>
                </a:spcBef>
                <a:spcAft>
                  <a:spcPct val="0"/>
                </a:spcAft>
              </a:pPr>
              <a:endParaRPr kumimoji="1" lang="en-US" altLang="zh-TW" sz="1800">
                <a:solidFill>
                  <a:srgbClr val="000000"/>
                </a:solidFill>
                <a:ea typeface="標楷體" panose="03000509000000000000" pitchFamily="65" charset="-120"/>
              </a:endParaRPr>
            </a:p>
          </p:txBody>
        </p:sp>
        <p:sp>
          <p:nvSpPr>
            <p:cNvPr id="153641" name="Rectangle 41"/>
            <p:cNvSpPr>
              <a:spLocks noChangeArrowheads="1"/>
            </p:cNvSpPr>
            <p:nvPr/>
          </p:nvSpPr>
          <p:spPr bwMode="auto">
            <a:xfrm>
              <a:off x="766" y="6734"/>
              <a:ext cx="2249" cy="518"/>
            </a:xfrm>
            <a:prstGeom prst="rect">
              <a:avLst/>
            </a:prstGeom>
            <a:noFill/>
            <a:ln w="9525">
              <a:noFill/>
              <a:miter lim="800000"/>
              <a:headEnd/>
              <a:tailEnd/>
            </a:ln>
            <a:effectLst/>
          </p:spPr>
          <p:txBody>
            <a:bodyPr/>
            <a:lstStyle/>
            <a:p>
              <a:pPr fontAlgn="base">
                <a:spcBef>
                  <a:spcPct val="0"/>
                </a:spcBef>
                <a:spcAft>
                  <a:spcPct val="0"/>
                </a:spcAft>
              </a:pPr>
              <a:r>
                <a:rPr kumimoji="1" lang="en-US" altLang="zh-TW" sz="1800">
                  <a:solidFill>
                    <a:srgbClr val="000000"/>
                  </a:solidFill>
                  <a:ea typeface="標楷體" panose="03000509000000000000" pitchFamily="65" charset="-120"/>
                </a:rPr>
                <a:t>Random allocation of treatment to patients</a:t>
              </a:r>
            </a:p>
            <a:p>
              <a:pPr eaLnBrk="0" fontAlgn="base" hangingPunct="0">
                <a:spcBef>
                  <a:spcPct val="0"/>
                </a:spcBef>
                <a:spcAft>
                  <a:spcPct val="0"/>
                </a:spcAft>
              </a:pPr>
              <a:endParaRPr kumimoji="1" lang="en-US" altLang="zh-TW" sz="1800">
                <a:solidFill>
                  <a:srgbClr val="000000"/>
                </a:solidFill>
                <a:ea typeface="標楷體" panose="03000509000000000000" pitchFamily="65" charset="-120"/>
              </a:endParaRPr>
            </a:p>
          </p:txBody>
        </p:sp>
        <p:sp>
          <p:nvSpPr>
            <p:cNvPr id="153642" name="Rectangle 42"/>
            <p:cNvSpPr>
              <a:spLocks noChangeArrowheads="1"/>
            </p:cNvSpPr>
            <p:nvPr/>
          </p:nvSpPr>
          <p:spPr bwMode="auto">
            <a:xfrm>
              <a:off x="11" y="7252"/>
              <a:ext cx="228" cy="518"/>
            </a:xfrm>
            <a:prstGeom prst="rect">
              <a:avLst/>
            </a:prstGeom>
            <a:noFill/>
            <a:ln w="9525">
              <a:noFill/>
              <a:miter lim="800000"/>
              <a:headEnd/>
              <a:tailEnd/>
            </a:ln>
            <a:effectLst/>
          </p:spPr>
          <p:txBody>
            <a:bodyPr/>
            <a:lstStyle/>
            <a:p>
              <a:pPr fontAlgn="base">
                <a:spcBef>
                  <a:spcPct val="0"/>
                </a:spcBef>
                <a:spcAft>
                  <a:spcPct val="0"/>
                </a:spcAft>
              </a:pPr>
              <a:r>
                <a:rPr kumimoji="1" lang="en-US" altLang="zh-TW" sz="1800">
                  <a:solidFill>
                    <a:srgbClr val="000000"/>
                  </a:solidFill>
                  <a:ea typeface="標楷體" panose="03000509000000000000" pitchFamily="65" charset="-120"/>
                </a:rPr>
                <a:t>1946</a:t>
              </a:r>
            </a:p>
            <a:p>
              <a:pPr eaLnBrk="0" fontAlgn="base" hangingPunct="0">
                <a:spcBef>
                  <a:spcPct val="0"/>
                </a:spcBef>
                <a:spcAft>
                  <a:spcPct val="0"/>
                </a:spcAft>
              </a:pPr>
              <a:endParaRPr kumimoji="1" lang="en-US" altLang="zh-TW" sz="1800">
                <a:solidFill>
                  <a:srgbClr val="000000"/>
                </a:solidFill>
                <a:ea typeface="標楷體" panose="03000509000000000000" pitchFamily="65" charset="-120"/>
              </a:endParaRPr>
            </a:p>
          </p:txBody>
        </p:sp>
        <p:sp>
          <p:nvSpPr>
            <p:cNvPr id="153643" name="Rectangle 43"/>
            <p:cNvSpPr>
              <a:spLocks noChangeArrowheads="1"/>
            </p:cNvSpPr>
            <p:nvPr/>
          </p:nvSpPr>
          <p:spPr bwMode="auto">
            <a:xfrm>
              <a:off x="239" y="7252"/>
              <a:ext cx="2798" cy="518"/>
            </a:xfrm>
            <a:prstGeom prst="rect">
              <a:avLst/>
            </a:prstGeom>
            <a:noFill/>
            <a:ln w="9525">
              <a:noFill/>
              <a:miter lim="800000"/>
              <a:headEnd/>
              <a:tailEnd/>
            </a:ln>
            <a:effectLst/>
          </p:spPr>
          <p:txBody>
            <a:bodyPr/>
            <a:lstStyle/>
            <a:p>
              <a:pPr fontAlgn="base">
                <a:spcBef>
                  <a:spcPct val="0"/>
                </a:spcBef>
                <a:spcAft>
                  <a:spcPct val="0"/>
                </a:spcAft>
              </a:pPr>
              <a:r>
                <a:rPr kumimoji="1" lang="en-US" altLang="zh-TW" sz="1800" dirty="0">
                  <a:solidFill>
                    <a:srgbClr val="000000"/>
                  </a:solidFill>
                  <a:ea typeface="標楷體" panose="03000509000000000000" pitchFamily="65" charset="-120"/>
                </a:rPr>
                <a:t>Nuremberg Code for Human Experimentation</a:t>
              </a:r>
            </a:p>
            <a:p>
              <a:pPr eaLnBrk="0" fontAlgn="base" hangingPunct="0">
                <a:spcBef>
                  <a:spcPct val="0"/>
                </a:spcBef>
                <a:spcAft>
                  <a:spcPct val="0"/>
                </a:spcAft>
              </a:pPr>
              <a:endParaRPr kumimoji="1" lang="en-US" altLang="zh-TW" sz="1800" dirty="0">
                <a:solidFill>
                  <a:srgbClr val="000000"/>
                </a:solidFill>
                <a:ea typeface="標楷體" panose="03000509000000000000" pitchFamily="65" charset="-120"/>
              </a:endParaRPr>
            </a:p>
          </p:txBody>
        </p:sp>
        <p:sp>
          <p:nvSpPr>
            <p:cNvPr id="153644" name="Rectangle 44"/>
            <p:cNvSpPr>
              <a:spLocks noChangeArrowheads="1"/>
            </p:cNvSpPr>
            <p:nvPr/>
          </p:nvSpPr>
          <p:spPr bwMode="auto">
            <a:xfrm>
              <a:off x="11" y="7770"/>
              <a:ext cx="228" cy="518"/>
            </a:xfrm>
            <a:prstGeom prst="rect">
              <a:avLst/>
            </a:prstGeom>
            <a:noFill/>
            <a:ln w="9525">
              <a:noFill/>
              <a:miter lim="800000"/>
              <a:headEnd/>
              <a:tailEnd/>
            </a:ln>
            <a:effectLst/>
          </p:spPr>
          <p:txBody>
            <a:bodyPr/>
            <a:lstStyle/>
            <a:p>
              <a:pPr fontAlgn="base">
                <a:spcBef>
                  <a:spcPct val="0"/>
                </a:spcBef>
                <a:spcAft>
                  <a:spcPct val="0"/>
                </a:spcAft>
              </a:pPr>
              <a:r>
                <a:rPr kumimoji="1" lang="en-US" altLang="zh-TW" sz="1800">
                  <a:solidFill>
                    <a:srgbClr val="000000"/>
                  </a:solidFill>
                  <a:ea typeface="標楷體" panose="03000509000000000000" pitchFamily="65" charset="-120"/>
                </a:rPr>
                <a:t>1948</a:t>
              </a:r>
            </a:p>
            <a:p>
              <a:pPr eaLnBrk="0" fontAlgn="base" hangingPunct="0">
                <a:spcBef>
                  <a:spcPct val="0"/>
                </a:spcBef>
                <a:spcAft>
                  <a:spcPct val="0"/>
                </a:spcAft>
              </a:pPr>
              <a:endParaRPr kumimoji="1" lang="en-US" altLang="zh-TW" sz="1800">
                <a:solidFill>
                  <a:srgbClr val="000000"/>
                </a:solidFill>
                <a:ea typeface="標楷體" panose="03000509000000000000" pitchFamily="65" charset="-120"/>
              </a:endParaRPr>
            </a:p>
          </p:txBody>
        </p:sp>
        <p:sp>
          <p:nvSpPr>
            <p:cNvPr id="153645" name="Rectangle 45"/>
            <p:cNvSpPr>
              <a:spLocks noChangeArrowheads="1"/>
            </p:cNvSpPr>
            <p:nvPr/>
          </p:nvSpPr>
          <p:spPr bwMode="auto">
            <a:xfrm>
              <a:off x="239" y="7770"/>
              <a:ext cx="527" cy="518"/>
            </a:xfrm>
            <a:prstGeom prst="rect">
              <a:avLst/>
            </a:prstGeom>
            <a:noFill/>
            <a:ln w="9525">
              <a:noFill/>
              <a:miter lim="800000"/>
              <a:headEnd/>
              <a:tailEnd/>
            </a:ln>
            <a:effectLst/>
          </p:spPr>
          <p:txBody>
            <a:bodyPr/>
            <a:lstStyle/>
            <a:p>
              <a:pPr fontAlgn="base">
                <a:spcBef>
                  <a:spcPct val="0"/>
                </a:spcBef>
                <a:spcAft>
                  <a:spcPct val="0"/>
                </a:spcAft>
              </a:pPr>
              <a:r>
                <a:rPr kumimoji="1" lang="en-US" altLang="zh-TW" sz="1800">
                  <a:solidFill>
                    <a:srgbClr val="000000"/>
                  </a:solidFill>
                  <a:ea typeface="標楷體" panose="03000509000000000000" pitchFamily="65" charset="-120"/>
                </a:rPr>
                <a:t>MRC</a:t>
              </a:r>
            </a:p>
            <a:p>
              <a:pPr eaLnBrk="0" fontAlgn="base" hangingPunct="0">
                <a:spcBef>
                  <a:spcPct val="0"/>
                </a:spcBef>
                <a:spcAft>
                  <a:spcPct val="0"/>
                </a:spcAft>
              </a:pPr>
              <a:endParaRPr kumimoji="1" lang="en-US" altLang="zh-TW" sz="1800">
                <a:solidFill>
                  <a:srgbClr val="000000"/>
                </a:solidFill>
                <a:ea typeface="標楷體" panose="03000509000000000000" pitchFamily="65" charset="-120"/>
              </a:endParaRPr>
            </a:p>
          </p:txBody>
        </p:sp>
        <p:sp>
          <p:nvSpPr>
            <p:cNvPr id="153646" name="Rectangle 46"/>
            <p:cNvSpPr>
              <a:spLocks noChangeArrowheads="1"/>
            </p:cNvSpPr>
            <p:nvPr/>
          </p:nvSpPr>
          <p:spPr bwMode="auto">
            <a:xfrm>
              <a:off x="766" y="7770"/>
              <a:ext cx="2249" cy="518"/>
            </a:xfrm>
            <a:prstGeom prst="rect">
              <a:avLst/>
            </a:prstGeom>
            <a:noFill/>
            <a:ln w="9525">
              <a:noFill/>
              <a:miter lim="800000"/>
              <a:headEnd/>
              <a:tailEnd/>
            </a:ln>
            <a:effectLst/>
          </p:spPr>
          <p:txBody>
            <a:bodyPr/>
            <a:lstStyle/>
            <a:p>
              <a:pPr fontAlgn="base">
                <a:spcBef>
                  <a:spcPct val="0"/>
                </a:spcBef>
                <a:spcAft>
                  <a:spcPct val="0"/>
                </a:spcAft>
              </a:pPr>
              <a:r>
                <a:rPr kumimoji="1" lang="en-US" altLang="zh-TW" sz="1800">
                  <a:solidFill>
                    <a:srgbClr val="000000"/>
                  </a:solidFill>
                  <a:ea typeface="標楷體" panose="03000509000000000000" pitchFamily="65" charset="-120"/>
                </a:rPr>
                <a:t>Streptomycin trials</a:t>
              </a:r>
            </a:p>
            <a:p>
              <a:pPr eaLnBrk="0" fontAlgn="base" hangingPunct="0">
                <a:spcBef>
                  <a:spcPct val="0"/>
                </a:spcBef>
                <a:spcAft>
                  <a:spcPct val="0"/>
                </a:spcAft>
              </a:pPr>
              <a:endParaRPr kumimoji="1" lang="en-US" altLang="zh-TW" sz="1800">
                <a:solidFill>
                  <a:srgbClr val="000000"/>
                </a:solidFill>
                <a:ea typeface="標楷體" panose="03000509000000000000" pitchFamily="65" charset="-120"/>
              </a:endParaRPr>
            </a:p>
          </p:txBody>
        </p:sp>
        <p:sp>
          <p:nvSpPr>
            <p:cNvPr id="153647" name="Rectangle 47"/>
            <p:cNvSpPr>
              <a:spLocks noChangeArrowheads="1"/>
            </p:cNvSpPr>
            <p:nvPr/>
          </p:nvSpPr>
          <p:spPr bwMode="auto">
            <a:xfrm>
              <a:off x="11" y="8288"/>
              <a:ext cx="228" cy="518"/>
            </a:xfrm>
            <a:prstGeom prst="rect">
              <a:avLst/>
            </a:prstGeom>
            <a:noFill/>
            <a:ln w="9525">
              <a:noFill/>
              <a:miter lim="800000"/>
              <a:headEnd/>
              <a:tailEnd/>
            </a:ln>
            <a:effectLst/>
          </p:spPr>
          <p:txBody>
            <a:bodyPr/>
            <a:lstStyle/>
            <a:p>
              <a:pPr fontAlgn="base">
                <a:spcBef>
                  <a:spcPct val="0"/>
                </a:spcBef>
                <a:spcAft>
                  <a:spcPct val="0"/>
                </a:spcAft>
              </a:pPr>
              <a:r>
                <a:rPr kumimoji="1" lang="en-US" altLang="zh-TW" sz="1800">
                  <a:solidFill>
                    <a:srgbClr val="000000"/>
                  </a:solidFill>
                  <a:ea typeface="標楷體" panose="03000509000000000000" pitchFamily="65" charset="-120"/>
                </a:rPr>
                <a:t>1950</a:t>
              </a:r>
            </a:p>
            <a:p>
              <a:pPr eaLnBrk="0" fontAlgn="base" hangingPunct="0">
                <a:spcBef>
                  <a:spcPct val="0"/>
                </a:spcBef>
                <a:spcAft>
                  <a:spcPct val="0"/>
                </a:spcAft>
              </a:pPr>
              <a:endParaRPr kumimoji="1" lang="en-US" altLang="zh-TW" sz="1800">
                <a:solidFill>
                  <a:srgbClr val="000000"/>
                </a:solidFill>
                <a:ea typeface="標楷體" panose="03000509000000000000" pitchFamily="65" charset="-120"/>
              </a:endParaRPr>
            </a:p>
          </p:txBody>
        </p:sp>
        <p:sp>
          <p:nvSpPr>
            <p:cNvPr id="153648" name="Rectangle 48"/>
            <p:cNvSpPr>
              <a:spLocks noChangeArrowheads="1"/>
            </p:cNvSpPr>
            <p:nvPr/>
          </p:nvSpPr>
          <p:spPr bwMode="auto">
            <a:xfrm>
              <a:off x="239" y="8288"/>
              <a:ext cx="527" cy="518"/>
            </a:xfrm>
            <a:prstGeom prst="rect">
              <a:avLst/>
            </a:prstGeom>
            <a:noFill/>
            <a:ln w="9525">
              <a:noFill/>
              <a:miter lim="800000"/>
              <a:headEnd/>
              <a:tailEnd/>
            </a:ln>
            <a:effectLst/>
          </p:spPr>
          <p:txBody>
            <a:bodyPr/>
            <a:lstStyle/>
            <a:p>
              <a:pPr fontAlgn="base">
                <a:spcBef>
                  <a:spcPct val="0"/>
                </a:spcBef>
                <a:spcAft>
                  <a:spcPct val="0"/>
                </a:spcAft>
              </a:pPr>
              <a:r>
                <a:rPr kumimoji="1" lang="en-US" altLang="zh-TW" sz="1800">
                  <a:solidFill>
                    <a:srgbClr val="000000"/>
                  </a:solidFill>
                  <a:ea typeface="標楷體" panose="03000509000000000000" pitchFamily="65" charset="-120"/>
                </a:rPr>
                <a:t>MRC</a:t>
              </a:r>
            </a:p>
            <a:p>
              <a:pPr eaLnBrk="0" fontAlgn="base" hangingPunct="0">
                <a:spcBef>
                  <a:spcPct val="0"/>
                </a:spcBef>
                <a:spcAft>
                  <a:spcPct val="0"/>
                </a:spcAft>
              </a:pPr>
              <a:endParaRPr kumimoji="1" lang="en-US" altLang="zh-TW" sz="1800">
                <a:solidFill>
                  <a:srgbClr val="000000"/>
                </a:solidFill>
                <a:ea typeface="標楷體" panose="03000509000000000000" pitchFamily="65" charset="-120"/>
              </a:endParaRPr>
            </a:p>
          </p:txBody>
        </p:sp>
        <p:sp>
          <p:nvSpPr>
            <p:cNvPr id="153649" name="Rectangle 49"/>
            <p:cNvSpPr>
              <a:spLocks noChangeArrowheads="1"/>
            </p:cNvSpPr>
            <p:nvPr/>
          </p:nvSpPr>
          <p:spPr bwMode="auto">
            <a:xfrm>
              <a:off x="766" y="8288"/>
              <a:ext cx="2249" cy="518"/>
            </a:xfrm>
            <a:prstGeom prst="rect">
              <a:avLst/>
            </a:prstGeom>
            <a:noFill/>
            <a:ln w="9525">
              <a:noFill/>
              <a:miter lim="800000"/>
              <a:headEnd/>
              <a:tailEnd/>
            </a:ln>
            <a:effectLst/>
          </p:spPr>
          <p:txBody>
            <a:bodyPr/>
            <a:lstStyle/>
            <a:p>
              <a:pPr fontAlgn="base">
                <a:spcBef>
                  <a:spcPct val="0"/>
                </a:spcBef>
                <a:spcAft>
                  <a:spcPct val="0"/>
                </a:spcAft>
              </a:pPr>
              <a:r>
                <a:rPr kumimoji="1" lang="en-US" altLang="zh-TW" sz="1800" dirty="0">
                  <a:solidFill>
                    <a:srgbClr val="000000"/>
                  </a:solidFill>
                  <a:ea typeface="標楷體" panose="03000509000000000000" pitchFamily="65" charset="-120"/>
                </a:rPr>
                <a:t>Placebo control an double-blind assessment</a:t>
              </a:r>
            </a:p>
            <a:p>
              <a:pPr eaLnBrk="0" fontAlgn="base" hangingPunct="0">
                <a:spcBef>
                  <a:spcPct val="0"/>
                </a:spcBef>
                <a:spcAft>
                  <a:spcPct val="0"/>
                </a:spcAft>
              </a:pPr>
              <a:endParaRPr kumimoji="1" lang="en-US" altLang="zh-TW" sz="1800" dirty="0">
                <a:solidFill>
                  <a:srgbClr val="000000"/>
                </a:solidFill>
                <a:ea typeface="標楷體" panose="03000509000000000000" pitchFamily="65" charset="-120"/>
              </a:endParaRPr>
            </a:p>
          </p:txBody>
        </p:sp>
        <p:sp>
          <p:nvSpPr>
            <p:cNvPr id="153650" name="Rectangle 50"/>
            <p:cNvSpPr>
              <a:spLocks noChangeArrowheads="1"/>
            </p:cNvSpPr>
            <p:nvPr/>
          </p:nvSpPr>
          <p:spPr bwMode="auto">
            <a:xfrm>
              <a:off x="11" y="8806"/>
              <a:ext cx="228" cy="518"/>
            </a:xfrm>
            <a:prstGeom prst="rect">
              <a:avLst/>
            </a:prstGeom>
            <a:noFill/>
            <a:ln w="9525">
              <a:noFill/>
              <a:miter lim="800000"/>
              <a:headEnd/>
              <a:tailEnd/>
            </a:ln>
            <a:effectLst/>
          </p:spPr>
          <p:txBody>
            <a:bodyPr/>
            <a:lstStyle/>
            <a:p>
              <a:pPr fontAlgn="base">
                <a:spcBef>
                  <a:spcPct val="0"/>
                </a:spcBef>
                <a:spcAft>
                  <a:spcPct val="0"/>
                </a:spcAft>
              </a:pPr>
              <a:r>
                <a:rPr kumimoji="1" lang="en-US" altLang="zh-TW" sz="1800">
                  <a:solidFill>
                    <a:srgbClr val="000000"/>
                  </a:solidFill>
                  <a:ea typeface="標楷體" panose="03000509000000000000" pitchFamily="65" charset="-120"/>
                </a:rPr>
                <a:t>1964</a:t>
              </a:r>
            </a:p>
            <a:p>
              <a:pPr eaLnBrk="0" fontAlgn="base" hangingPunct="0">
                <a:spcBef>
                  <a:spcPct val="0"/>
                </a:spcBef>
                <a:spcAft>
                  <a:spcPct val="0"/>
                </a:spcAft>
              </a:pPr>
              <a:endParaRPr kumimoji="1" lang="en-US" altLang="zh-TW" sz="1800">
                <a:solidFill>
                  <a:srgbClr val="000000"/>
                </a:solidFill>
                <a:ea typeface="標楷體" panose="03000509000000000000" pitchFamily="65" charset="-120"/>
              </a:endParaRPr>
            </a:p>
          </p:txBody>
        </p:sp>
        <p:sp>
          <p:nvSpPr>
            <p:cNvPr id="153651" name="Rectangle 51"/>
            <p:cNvSpPr>
              <a:spLocks noChangeArrowheads="1"/>
            </p:cNvSpPr>
            <p:nvPr/>
          </p:nvSpPr>
          <p:spPr bwMode="auto">
            <a:xfrm>
              <a:off x="239" y="8806"/>
              <a:ext cx="2798" cy="518"/>
            </a:xfrm>
            <a:prstGeom prst="rect">
              <a:avLst/>
            </a:prstGeom>
            <a:noFill/>
            <a:ln w="9525">
              <a:noFill/>
              <a:miter lim="800000"/>
              <a:headEnd/>
              <a:tailEnd/>
            </a:ln>
            <a:effectLst/>
          </p:spPr>
          <p:txBody>
            <a:bodyPr/>
            <a:lstStyle/>
            <a:p>
              <a:pPr fontAlgn="base">
                <a:spcBef>
                  <a:spcPct val="0"/>
                </a:spcBef>
                <a:spcAft>
                  <a:spcPct val="0"/>
                </a:spcAft>
              </a:pPr>
              <a:r>
                <a:rPr kumimoji="1" lang="en-US" altLang="zh-TW" sz="1800">
                  <a:solidFill>
                    <a:srgbClr val="000000"/>
                  </a:solidFill>
                  <a:ea typeface="標楷體" panose="03000509000000000000" pitchFamily="65" charset="-120"/>
                </a:rPr>
                <a:t>World Medical Assembly Declaration of Helsinki</a:t>
              </a:r>
            </a:p>
            <a:p>
              <a:pPr eaLnBrk="0" fontAlgn="base" hangingPunct="0">
                <a:spcBef>
                  <a:spcPct val="0"/>
                </a:spcBef>
                <a:spcAft>
                  <a:spcPct val="0"/>
                </a:spcAft>
              </a:pPr>
              <a:endParaRPr kumimoji="1" lang="en-US" altLang="zh-TW" sz="1800">
                <a:solidFill>
                  <a:srgbClr val="000000"/>
                </a:solidFill>
                <a:ea typeface="標楷體" panose="03000509000000000000" pitchFamily="65" charset="-120"/>
              </a:endParaRPr>
            </a:p>
          </p:txBody>
        </p:sp>
        <p:sp>
          <p:nvSpPr>
            <p:cNvPr id="153652" name="Rectangle 52"/>
            <p:cNvSpPr>
              <a:spLocks noChangeArrowheads="1"/>
            </p:cNvSpPr>
            <p:nvPr/>
          </p:nvSpPr>
          <p:spPr bwMode="auto">
            <a:xfrm>
              <a:off x="11" y="9324"/>
              <a:ext cx="228" cy="518"/>
            </a:xfrm>
            <a:prstGeom prst="rect">
              <a:avLst/>
            </a:prstGeom>
            <a:noFill/>
            <a:ln w="9525">
              <a:noFill/>
              <a:miter lim="800000"/>
              <a:headEnd/>
              <a:tailEnd/>
            </a:ln>
            <a:effectLst/>
          </p:spPr>
          <p:txBody>
            <a:bodyPr/>
            <a:lstStyle/>
            <a:p>
              <a:pPr fontAlgn="base">
                <a:spcBef>
                  <a:spcPct val="0"/>
                </a:spcBef>
                <a:spcAft>
                  <a:spcPct val="0"/>
                </a:spcAft>
              </a:pPr>
              <a:r>
                <a:rPr kumimoji="1" lang="en-US" altLang="zh-TW" sz="1800">
                  <a:solidFill>
                    <a:srgbClr val="000000"/>
                  </a:solidFill>
                  <a:ea typeface="標楷體" panose="03000509000000000000" pitchFamily="65" charset="-120"/>
                </a:rPr>
                <a:t>1966</a:t>
              </a:r>
            </a:p>
            <a:p>
              <a:pPr eaLnBrk="0" fontAlgn="base" hangingPunct="0">
                <a:spcBef>
                  <a:spcPct val="0"/>
                </a:spcBef>
                <a:spcAft>
                  <a:spcPct val="0"/>
                </a:spcAft>
              </a:pPr>
              <a:endParaRPr kumimoji="1" lang="en-US" altLang="zh-TW" sz="1800">
                <a:solidFill>
                  <a:srgbClr val="000000"/>
                </a:solidFill>
                <a:ea typeface="標楷體" panose="03000509000000000000" pitchFamily="65" charset="-120"/>
              </a:endParaRPr>
            </a:p>
          </p:txBody>
        </p:sp>
        <p:sp>
          <p:nvSpPr>
            <p:cNvPr id="153653" name="Rectangle 53"/>
            <p:cNvSpPr>
              <a:spLocks noChangeArrowheads="1"/>
            </p:cNvSpPr>
            <p:nvPr/>
          </p:nvSpPr>
          <p:spPr bwMode="auto">
            <a:xfrm>
              <a:off x="239" y="9324"/>
              <a:ext cx="527" cy="518"/>
            </a:xfrm>
            <a:prstGeom prst="rect">
              <a:avLst/>
            </a:prstGeom>
            <a:noFill/>
            <a:ln w="9525">
              <a:noFill/>
              <a:miter lim="800000"/>
              <a:headEnd/>
              <a:tailEnd/>
            </a:ln>
            <a:effectLst/>
          </p:spPr>
          <p:txBody>
            <a:bodyPr/>
            <a:lstStyle/>
            <a:p>
              <a:pPr fontAlgn="base">
                <a:spcBef>
                  <a:spcPct val="0"/>
                </a:spcBef>
                <a:spcAft>
                  <a:spcPct val="0"/>
                </a:spcAft>
              </a:pPr>
              <a:r>
                <a:rPr kumimoji="1" lang="en-US" altLang="zh-TW" sz="1800">
                  <a:solidFill>
                    <a:srgbClr val="000000"/>
                  </a:solidFill>
                  <a:ea typeface="標楷體" panose="03000509000000000000" pitchFamily="65" charset="-120"/>
                </a:rPr>
                <a:t>U.S.</a:t>
              </a:r>
            </a:p>
            <a:p>
              <a:pPr eaLnBrk="0" fontAlgn="base" hangingPunct="0">
                <a:spcBef>
                  <a:spcPct val="0"/>
                </a:spcBef>
                <a:spcAft>
                  <a:spcPct val="0"/>
                </a:spcAft>
              </a:pPr>
              <a:endParaRPr kumimoji="1" lang="en-US" altLang="zh-TW" sz="1800">
                <a:solidFill>
                  <a:srgbClr val="000000"/>
                </a:solidFill>
                <a:ea typeface="標楷體" panose="03000509000000000000" pitchFamily="65" charset="-120"/>
              </a:endParaRPr>
            </a:p>
          </p:txBody>
        </p:sp>
        <p:sp>
          <p:nvSpPr>
            <p:cNvPr id="153654" name="Rectangle 54"/>
            <p:cNvSpPr>
              <a:spLocks noChangeArrowheads="1"/>
            </p:cNvSpPr>
            <p:nvPr/>
          </p:nvSpPr>
          <p:spPr bwMode="auto">
            <a:xfrm>
              <a:off x="766" y="9324"/>
              <a:ext cx="2249" cy="518"/>
            </a:xfrm>
            <a:prstGeom prst="rect">
              <a:avLst/>
            </a:prstGeom>
            <a:noFill/>
            <a:ln w="9525">
              <a:noFill/>
              <a:miter lim="800000"/>
              <a:headEnd/>
              <a:tailEnd/>
            </a:ln>
            <a:effectLst/>
          </p:spPr>
          <p:txBody>
            <a:bodyPr/>
            <a:lstStyle/>
            <a:p>
              <a:pPr fontAlgn="base">
                <a:spcBef>
                  <a:spcPct val="0"/>
                </a:spcBef>
                <a:spcAft>
                  <a:spcPct val="0"/>
                </a:spcAft>
              </a:pPr>
              <a:r>
                <a:rPr kumimoji="1" lang="en-US" altLang="zh-TW" sz="1800">
                  <a:solidFill>
                    <a:srgbClr val="000000"/>
                  </a:solidFill>
                  <a:ea typeface="標楷體" panose="03000509000000000000" pitchFamily="65" charset="-120"/>
                </a:rPr>
                <a:t>Institutional Review Board</a:t>
              </a:r>
            </a:p>
            <a:p>
              <a:pPr eaLnBrk="0" fontAlgn="base" hangingPunct="0">
                <a:spcBef>
                  <a:spcPct val="0"/>
                </a:spcBef>
                <a:spcAft>
                  <a:spcPct val="0"/>
                </a:spcAft>
              </a:pPr>
              <a:endParaRPr kumimoji="1" lang="en-US" altLang="zh-TW" sz="1800">
                <a:solidFill>
                  <a:srgbClr val="000000"/>
                </a:solidFill>
                <a:ea typeface="標楷體" panose="03000509000000000000" pitchFamily="65" charset="-120"/>
              </a:endParaRPr>
            </a:p>
          </p:txBody>
        </p:sp>
        <p:sp>
          <p:nvSpPr>
            <p:cNvPr id="153655" name="Rectangle 55"/>
            <p:cNvSpPr>
              <a:spLocks noChangeArrowheads="1"/>
            </p:cNvSpPr>
            <p:nvPr/>
          </p:nvSpPr>
          <p:spPr bwMode="auto">
            <a:xfrm>
              <a:off x="11" y="9842"/>
              <a:ext cx="228" cy="518"/>
            </a:xfrm>
            <a:prstGeom prst="rect">
              <a:avLst/>
            </a:prstGeom>
            <a:noFill/>
            <a:ln w="9525">
              <a:noFill/>
              <a:miter lim="800000"/>
              <a:headEnd/>
              <a:tailEnd/>
            </a:ln>
            <a:effectLst/>
          </p:spPr>
          <p:txBody>
            <a:bodyPr/>
            <a:lstStyle/>
            <a:p>
              <a:pPr fontAlgn="base">
                <a:spcBef>
                  <a:spcPct val="0"/>
                </a:spcBef>
                <a:spcAft>
                  <a:spcPct val="0"/>
                </a:spcAft>
              </a:pPr>
              <a:r>
                <a:rPr kumimoji="1" lang="en-US" altLang="zh-TW" sz="1800">
                  <a:solidFill>
                    <a:srgbClr val="000000"/>
                  </a:solidFill>
                  <a:ea typeface="標楷體" panose="03000509000000000000" pitchFamily="65" charset="-120"/>
                </a:rPr>
                <a:t>1947</a:t>
              </a:r>
            </a:p>
            <a:p>
              <a:pPr eaLnBrk="0" fontAlgn="base" hangingPunct="0">
                <a:spcBef>
                  <a:spcPct val="0"/>
                </a:spcBef>
                <a:spcAft>
                  <a:spcPct val="0"/>
                </a:spcAft>
              </a:pPr>
              <a:endParaRPr kumimoji="1" lang="en-US" altLang="zh-TW" sz="1800">
                <a:solidFill>
                  <a:srgbClr val="000000"/>
                </a:solidFill>
                <a:ea typeface="標楷體" panose="03000509000000000000" pitchFamily="65" charset="-120"/>
              </a:endParaRPr>
            </a:p>
          </p:txBody>
        </p:sp>
        <p:sp>
          <p:nvSpPr>
            <p:cNvPr id="153656" name="Rectangle 56"/>
            <p:cNvSpPr>
              <a:spLocks noChangeArrowheads="1"/>
            </p:cNvSpPr>
            <p:nvPr/>
          </p:nvSpPr>
          <p:spPr bwMode="auto">
            <a:xfrm>
              <a:off x="239" y="9842"/>
              <a:ext cx="527" cy="518"/>
            </a:xfrm>
            <a:prstGeom prst="rect">
              <a:avLst/>
            </a:prstGeom>
            <a:noFill/>
            <a:ln w="9525">
              <a:noFill/>
              <a:miter lim="800000"/>
              <a:headEnd/>
              <a:tailEnd/>
            </a:ln>
            <a:effectLst/>
          </p:spPr>
          <p:txBody>
            <a:bodyPr/>
            <a:lstStyle/>
            <a:p>
              <a:pPr fontAlgn="base">
                <a:spcBef>
                  <a:spcPct val="0"/>
                </a:spcBef>
                <a:spcAft>
                  <a:spcPct val="0"/>
                </a:spcAft>
              </a:pPr>
              <a:r>
                <a:rPr kumimoji="1" lang="en-US" altLang="zh-TW" sz="1800">
                  <a:solidFill>
                    <a:srgbClr val="000000"/>
                  </a:solidFill>
                  <a:ea typeface="標楷體" panose="03000509000000000000" pitchFamily="65" charset="-120"/>
                </a:rPr>
                <a:t>Chalmers</a:t>
              </a:r>
            </a:p>
            <a:p>
              <a:pPr eaLnBrk="0" fontAlgn="base" hangingPunct="0">
                <a:spcBef>
                  <a:spcPct val="0"/>
                </a:spcBef>
                <a:spcAft>
                  <a:spcPct val="0"/>
                </a:spcAft>
              </a:pPr>
              <a:endParaRPr kumimoji="1" lang="en-US" altLang="zh-TW" sz="1800">
                <a:solidFill>
                  <a:srgbClr val="000000"/>
                </a:solidFill>
                <a:ea typeface="標楷體" panose="03000509000000000000" pitchFamily="65" charset="-120"/>
              </a:endParaRPr>
            </a:p>
          </p:txBody>
        </p:sp>
        <p:sp>
          <p:nvSpPr>
            <p:cNvPr id="153657" name="Rectangle 57"/>
            <p:cNvSpPr>
              <a:spLocks noChangeArrowheads="1"/>
            </p:cNvSpPr>
            <p:nvPr/>
          </p:nvSpPr>
          <p:spPr bwMode="auto">
            <a:xfrm>
              <a:off x="766" y="9842"/>
              <a:ext cx="2249" cy="518"/>
            </a:xfrm>
            <a:prstGeom prst="rect">
              <a:avLst/>
            </a:prstGeom>
            <a:noFill/>
            <a:ln w="9525">
              <a:noFill/>
              <a:miter lim="800000"/>
              <a:headEnd/>
              <a:tailEnd/>
            </a:ln>
            <a:effectLst/>
          </p:spPr>
          <p:txBody>
            <a:bodyPr/>
            <a:lstStyle/>
            <a:p>
              <a:pPr fontAlgn="base">
                <a:spcBef>
                  <a:spcPct val="0"/>
                </a:spcBef>
                <a:spcAft>
                  <a:spcPct val="0"/>
                </a:spcAft>
              </a:pPr>
              <a:r>
                <a:rPr kumimoji="1" lang="en-US" altLang="zh-TW" sz="1800">
                  <a:solidFill>
                    <a:srgbClr val="000000"/>
                  </a:solidFill>
                  <a:ea typeface="標楷體" panose="03000509000000000000" pitchFamily="65" charset="-120"/>
                </a:rPr>
                <a:t>Separation of monitoring and administration</a:t>
              </a:r>
            </a:p>
            <a:p>
              <a:pPr eaLnBrk="0" fontAlgn="base" hangingPunct="0">
                <a:spcBef>
                  <a:spcPct val="0"/>
                </a:spcBef>
                <a:spcAft>
                  <a:spcPct val="0"/>
                </a:spcAft>
              </a:pPr>
              <a:endParaRPr kumimoji="1" lang="en-US" altLang="zh-TW" sz="1800">
                <a:solidFill>
                  <a:srgbClr val="000000"/>
                </a:solidFill>
                <a:ea typeface="標楷體" panose="03000509000000000000" pitchFamily="65" charset="-120"/>
              </a:endParaRPr>
            </a:p>
          </p:txBody>
        </p:sp>
        <p:sp>
          <p:nvSpPr>
            <p:cNvPr id="153658" name="Rectangle 58"/>
            <p:cNvSpPr>
              <a:spLocks noChangeArrowheads="1"/>
            </p:cNvSpPr>
            <p:nvPr/>
          </p:nvSpPr>
          <p:spPr bwMode="auto">
            <a:xfrm>
              <a:off x="11" y="10360"/>
              <a:ext cx="228" cy="518"/>
            </a:xfrm>
            <a:prstGeom prst="rect">
              <a:avLst/>
            </a:prstGeom>
            <a:noFill/>
            <a:ln w="9525">
              <a:noFill/>
              <a:miter lim="800000"/>
              <a:headEnd/>
              <a:tailEnd/>
            </a:ln>
            <a:effectLst/>
          </p:spPr>
          <p:txBody>
            <a:bodyPr/>
            <a:lstStyle/>
            <a:p>
              <a:pPr fontAlgn="base">
                <a:spcBef>
                  <a:spcPct val="0"/>
                </a:spcBef>
                <a:spcAft>
                  <a:spcPct val="0"/>
                </a:spcAft>
              </a:pPr>
              <a:r>
                <a:rPr kumimoji="1" lang="en-US" altLang="zh-TW" sz="1800">
                  <a:solidFill>
                    <a:srgbClr val="000000"/>
                  </a:solidFill>
                  <a:ea typeface="標楷體" panose="03000509000000000000" pitchFamily="65" charset="-120"/>
                </a:rPr>
                <a:t>1975</a:t>
              </a:r>
            </a:p>
            <a:p>
              <a:pPr eaLnBrk="0" fontAlgn="base" hangingPunct="0">
                <a:spcBef>
                  <a:spcPct val="0"/>
                </a:spcBef>
                <a:spcAft>
                  <a:spcPct val="0"/>
                </a:spcAft>
              </a:pPr>
              <a:endParaRPr kumimoji="1" lang="en-US" altLang="zh-TW" sz="1800">
                <a:solidFill>
                  <a:srgbClr val="000000"/>
                </a:solidFill>
                <a:ea typeface="標楷體" panose="03000509000000000000" pitchFamily="65" charset="-120"/>
              </a:endParaRPr>
            </a:p>
          </p:txBody>
        </p:sp>
        <p:sp>
          <p:nvSpPr>
            <p:cNvPr id="153659" name="Rectangle 59"/>
            <p:cNvSpPr>
              <a:spLocks noChangeArrowheads="1"/>
            </p:cNvSpPr>
            <p:nvPr/>
          </p:nvSpPr>
          <p:spPr bwMode="auto">
            <a:xfrm>
              <a:off x="239" y="10360"/>
              <a:ext cx="2798" cy="518"/>
            </a:xfrm>
            <a:prstGeom prst="rect">
              <a:avLst/>
            </a:prstGeom>
            <a:noFill/>
            <a:ln w="9525">
              <a:noFill/>
              <a:miter lim="800000"/>
              <a:headEnd/>
              <a:tailEnd/>
            </a:ln>
            <a:effectLst/>
          </p:spPr>
          <p:txBody>
            <a:bodyPr/>
            <a:lstStyle/>
            <a:p>
              <a:pPr fontAlgn="base">
                <a:spcBef>
                  <a:spcPct val="0"/>
                </a:spcBef>
                <a:spcAft>
                  <a:spcPct val="0"/>
                </a:spcAft>
              </a:pPr>
              <a:r>
                <a:rPr kumimoji="1" lang="en-US" altLang="zh-TW" sz="1800">
                  <a:solidFill>
                    <a:srgbClr val="000000"/>
                  </a:solidFill>
                  <a:ea typeface="標楷體" panose="03000509000000000000" pitchFamily="65" charset="-120"/>
                </a:rPr>
                <a:t>World Medical Assembly revision of Declaration of Helsinki</a:t>
              </a:r>
            </a:p>
            <a:p>
              <a:pPr eaLnBrk="0" fontAlgn="base" hangingPunct="0">
                <a:spcBef>
                  <a:spcPct val="0"/>
                </a:spcBef>
                <a:spcAft>
                  <a:spcPct val="0"/>
                </a:spcAft>
              </a:pPr>
              <a:endParaRPr kumimoji="1" lang="en-US" altLang="zh-TW" sz="1800">
                <a:solidFill>
                  <a:srgbClr val="000000"/>
                </a:solidFill>
                <a:ea typeface="標楷體" panose="03000509000000000000" pitchFamily="65" charset="-120"/>
              </a:endParaRPr>
            </a:p>
          </p:txBody>
        </p:sp>
        <p:sp>
          <p:nvSpPr>
            <p:cNvPr id="153660" name="Rectangle 60"/>
            <p:cNvSpPr>
              <a:spLocks noChangeArrowheads="1"/>
            </p:cNvSpPr>
            <p:nvPr/>
          </p:nvSpPr>
          <p:spPr bwMode="auto">
            <a:xfrm>
              <a:off x="11" y="10878"/>
              <a:ext cx="228" cy="518"/>
            </a:xfrm>
            <a:prstGeom prst="rect">
              <a:avLst/>
            </a:prstGeom>
            <a:noFill/>
            <a:ln w="9525">
              <a:noFill/>
              <a:miter lim="800000"/>
              <a:headEnd/>
              <a:tailEnd/>
            </a:ln>
            <a:effectLst/>
          </p:spPr>
          <p:txBody>
            <a:bodyPr/>
            <a:lstStyle/>
            <a:p>
              <a:pPr fontAlgn="base">
                <a:spcBef>
                  <a:spcPct val="0"/>
                </a:spcBef>
                <a:spcAft>
                  <a:spcPct val="0"/>
                </a:spcAft>
              </a:pPr>
              <a:r>
                <a:rPr kumimoji="1" lang="en-US" altLang="zh-TW" sz="1800">
                  <a:solidFill>
                    <a:srgbClr val="000000"/>
                  </a:solidFill>
                  <a:ea typeface="標楷體" panose="03000509000000000000" pitchFamily="65" charset="-120"/>
                </a:rPr>
                <a:t>1985</a:t>
              </a:r>
            </a:p>
            <a:p>
              <a:pPr eaLnBrk="0" fontAlgn="base" hangingPunct="0">
                <a:spcBef>
                  <a:spcPct val="0"/>
                </a:spcBef>
                <a:spcAft>
                  <a:spcPct val="0"/>
                </a:spcAft>
              </a:pPr>
              <a:endParaRPr kumimoji="1" lang="en-US" altLang="zh-TW" sz="1800">
                <a:solidFill>
                  <a:srgbClr val="000000"/>
                </a:solidFill>
                <a:ea typeface="標楷體" panose="03000509000000000000" pitchFamily="65" charset="-120"/>
              </a:endParaRPr>
            </a:p>
          </p:txBody>
        </p:sp>
        <p:sp>
          <p:nvSpPr>
            <p:cNvPr id="153661" name="Rectangle 61"/>
            <p:cNvSpPr>
              <a:spLocks noChangeArrowheads="1"/>
            </p:cNvSpPr>
            <p:nvPr/>
          </p:nvSpPr>
          <p:spPr bwMode="auto">
            <a:xfrm>
              <a:off x="239" y="10878"/>
              <a:ext cx="527" cy="518"/>
            </a:xfrm>
            <a:prstGeom prst="rect">
              <a:avLst/>
            </a:prstGeom>
            <a:noFill/>
            <a:ln w="9525">
              <a:noFill/>
              <a:miter lim="800000"/>
              <a:headEnd/>
              <a:tailEnd/>
            </a:ln>
            <a:effectLst/>
          </p:spPr>
          <p:txBody>
            <a:bodyPr/>
            <a:lstStyle/>
            <a:p>
              <a:pPr fontAlgn="base">
                <a:spcBef>
                  <a:spcPct val="0"/>
                </a:spcBef>
                <a:spcAft>
                  <a:spcPct val="0"/>
                </a:spcAft>
              </a:pPr>
              <a:r>
                <a:rPr kumimoji="1" lang="en-US" altLang="zh-TW" sz="1800">
                  <a:solidFill>
                    <a:srgbClr val="000000"/>
                  </a:solidFill>
                  <a:ea typeface="標楷體" panose="03000509000000000000" pitchFamily="65" charset="-120"/>
                </a:rPr>
                <a:t>U.S. FDA</a:t>
              </a:r>
            </a:p>
            <a:p>
              <a:pPr eaLnBrk="0" fontAlgn="base" hangingPunct="0">
                <a:spcBef>
                  <a:spcPct val="0"/>
                </a:spcBef>
                <a:spcAft>
                  <a:spcPct val="0"/>
                </a:spcAft>
              </a:pPr>
              <a:endParaRPr kumimoji="1" lang="en-US" altLang="zh-TW" sz="1800">
                <a:solidFill>
                  <a:srgbClr val="000000"/>
                </a:solidFill>
                <a:ea typeface="標楷體" panose="03000509000000000000" pitchFamily="65" charset="-120"/>
              </a:endParaRPr>
            </a:p>
          </p:txBody>
        </p:sp>
        <p:sp>
          <p:nvSpPr>
            <p:cNvPr id="153662" name="Rectangle 62"/>
            <p:cNvSpPr>
              <a:spLocks noChangeArrowheads="1"/>
            </p:cNvSpPr>
            <p:nvPr/>
          </p:nvSpPr>
          <p:spPr bwMode="auto">
            <a:xfrm>
              <a:off x="766" y="10878"/>
              <a:ext cx="2249" cy="518"/>
            </a:xfrm>
            <a:prstGeom prst="rect">
              <a:avLst/>
            </a:prstGeom>
            <a:noFill/>
            <a:ln w="9525">
              <a:noFill/>
              <a:miter lim="800000"/>
              <a:headEnd/>
              <a:tailEnd/>
            </a:ln>
            <a:effectLst/>
          </p:spPr>
          <p:txBody>
            <a:bodyPr/>
            <a:lstStyle/>
            <a:p>
              <a:pPr fontAlgn="base">
                <a:spcBef>
                  <a:spcPct val="0"/>
                </a:spcBef>
                <a:spcAft>
                  <a:spcPct val="0"/>
                </a:spcAft>
              </a:pPr>
              <a:r>
                <a:rPr kumimoji="1" lang="en-US" altLang="zh-TW" sz="1800">
                  <a:solidFill>
                    <a:srgbClr val="000000"/>
                  </a:solidFill>
                  <a:ea typeface="標楷體" panose="03000509000000000000" pitchFamily="65" charset="-120"/>
                </a:rPr>
                <a:t>Adequate and </a:t>
              </a:r>
              <a:r>
                <a:rPr kumimoji="1" lang="en-US" altLang="zh-TW" sz="1800" b="1">
                  <a:solidFill>
                    <a:srgbClr val="000000"/>
                  </a:solidFill>
                  <a:ea typeface="標楷體" panose="03000509000000000000" pitchFamily="65" charset="-120"/>
                </a:rPr>
                <a:t>Well-Controlled</a:t>
              </a:r>
              <a:r>
                <a:rPr kumimoji="1" lang="en-US" altLang="zh-TW" sz="1800">
                  <a:solidFill>
                    <a:srgbClr val="000000"/>
                  </a:solidFill>
                  <a:ea typeface="標楷體" panose="03000509000000000000" pitchFamily="65" charset="-120"/>
                </a:rPr>
                <a:t> studies</a:t>
              </a:r>
            </a:p>
            <a:p>
              <a:pPr eaLnBrk="0" fontAlgn="base" hangingPunct="0">
                <a:spcBef>
                  <a:spcPct val="0"/>
                </a:spcBef>
                <a:spcAft>
                  <a:spcPct val="0"/>
                </a:spcAft>
              </a:pPr>
              <a:endParaRPr kumimoji="1" lang="en-US" altLang="zh-TW" sz="1800">
                <a:solidFill>
                  <a:srgbClr val="000000"/>
                </a:solidFill>
                <a:ea typeface="標楷體" panose="03000509000000000000" pitchFamily="65" charset="-120"/>
              </a:endParaRPr>
            </a:p>
          </p:txBody>
        </p:sp>
      </p:grpSp>
    </p:spTree>
    <p:extLst>
      <p:ext uri="{BB962C8B-B14F-4D97-AF65-F5344CB8AC3E}">
        <p14:creationId xmlns:p14="http://schemas.microsoft.com/office/powerpoint/2010/main" val="81255365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4"/>
          <p:cNvSpPr>
            <a:spLocks noGrp="1"/>
          </p:cNvSpPr>
          <p:nvPr>
            <p:ph type="sldNum" sz="quarter" idx="11"/>
          </p:nvPr>
        </p:nvSpPr>
        <p:spPr/>
        <p:txBody>
          <a:bodyPr/>
          <a:lstStyle/>
          <a:p>
            <a:fld id="{75235CD3-F244-432E-8187-14B1197A9521}" type="slidenum">
              <a:rPr lang="en-US" altLang="zh-TW">
                <a:solidFill>
                  <a:srgbClr val="000000"/>
                </a:solidFill>
                <a:latin typeface="+mn-lt"/>
              </a:rPr>
              <a:pPr/>
              <a:t>27</a:t>
            </a:fld>
            <a:endParaRPr lang="en-US" altLang="zh-TW">
              <a:solidFill>
                <a:srgbClr val="000000"/>
              </a:solidFill>
              <a:latin typeface="+mn-lt"/>
            </a:endParaRPr>
          </a:p>
        </p:txBody>
      </p:sp>
      <p:sp>
        <p:nvSpPr>
          <p:cNvPr id="155650" name="Rectangle 2"/>
          <p:cNvSpPr>
            <a:spLocks noGrp="1" noChangeArrowheads="1"/>
          </p:cNvSpPr>
          <p:nvPr>
            <p:ph type="title"/>
          </p:nvPr>
        </p:nvSpPr>
        <p:spPr/>
        <p:txBody>
          <a:bodyPr/>
          <a:lstStyle/>
          <a:p>
            <a:r>
              <a:rPr lang="en-US" altLang="zh-TW" dirty="0">
                <a:latin typeface="+mn-lt"/>
              </a:rPr>
              <a:t>USA history (1)</a:t>
            </a:r>
          </a:p>
        </p:txBody>
      </p:sp>
      <p:sp>
        <p:nvSpPr>
          <p:cNvPr id="155651" name="Rectangle 3"/>
          <p:cNvSpPr>
            <a:spLocks noGrp="1" noChangeArrowheads="1"/>
          </p:cNvSpPr>
          <p:nvPr>
            <p:ph type="body" idx="1"/>
          </p:nvPr>
        </p:nvSpPr>
        <p:spPr>
          <a:xfrm>
            <a:off x="609521" y="1753007"/>
            <a:ext cx="10971372" cy="3887100"/>
          </a:xfrm>
        </p:spPr>
        <p:txBody>
          <a:bodyPr/>
          <a:lstStyle/>
          <a:p>
            <a:pPr>
              <a:lnSpc>
                <a:spcPct val="90000"/>
              </a:lnSpc>
            </a:pPr>
            <a:r>
              <a:rPr lang="en-US" altLang="zh-TW" dirty="0"/>
              <a:t>1848, Drug Importation Act</a:t>
            </a:r>
          </a:p>
          <a:p>
            <a:pPr lvl="1">
              <a:lnSpc>
                <a:spcPct val="90000"/>
              </a:lnSpc>
            </a:pPr>
            <a:r>
              <a:rPr lang="en-US" altLang="zh-TW" dirty="0"/>
              <a:t>Stop the entry of adulterated drugs from overseas</a:t>
            </a:r>
          </a:p>
          <a:p>
            <a:pPr>
              <a:lnSpc>
                <a:spcPct val="90000"/>
              </a:lnSpc>
            </a:pPr>
            <a:r>
              <a:rPr lang="en-US" altLang="zh-TW" dirty="0"/>
              <a:t>1901, Biological Control Act of 1902</a:t>
            </a:r>
          </a:p>
          <a:p>
            <a:pPr lvl="1">
              <a:lnSpc>
                <a:spcPct val="90000"/>
              </a:lnSpc>
            </a:pPr>
            <a:r>
              <a:rPr lang="en-US" altLang="zh-TW" dirty="0"/>
              <a:t>A horse named Jim: antitoxin for diphtheria</a:t>
            </a:r>
          </a:p>
          <a:p>
            <a:pPr lvl="1">
              <a:lnSpc>
                <a:spcPct val="90000"/>
              </a:lnSpc>
            </a:pPr>
            <a:r>
              <a:rPr lang="en-US" altLang="zh-TW" dirty="0"/>
              <a:t>Antitoxin and vaccine development</a:t>
            </a:r>
          </a:p>
          <a:p>
            <a:pPr>
              <a:lnSpc>
                <a:spcPct val="90000"/>
              </a:lnSpc>
            </a:pPr>
            <a:r>
              <a:rPr lang="en-US" altLang="zh-TW" dirty="0"/>
              <a:t>1906, original Food and Drugs Act</a:t>
            </a:r>
          </a:p>
          <a:p>
            <a:pPr lvl="1">
              <a:lnSpc>
                <a:spcPct val="90000"/>
              </a:lnSpc>
            </a:pPr>
            <a:r>
              <a:rPr lang="en-US" altLang="zh-TW" dirty="0"/>
              <a:t>Prohibit interstate commerce in misbranded and adulterated food, drugs, and drinks</a:t>
            </a:r>
          </a:p>
          <a:p>
            <a:pPr lvl="1">
              <a:lnSpc>
                <a:spcPct val="90000"/>
              </a:lnSpc>
            </a:pPr>
            <a:r>
              <a:rPr lang="en-US" altLang="zh-TW" dirty="0"/>
              <a:t>Enhanced by the Bureau of Chemistry</a:t>
            </a:r>
          </a:p>
        </p:txBody>
      </p:sp>
      <p:pic>
        <p:nvPicPr>
          <p:cNvPr id="7" name="Picture 19" descr="\\140.112.59.229\資源平台\資源平台\版權\版權ICON與範例\64px-PD-icon_svg.png">
            <a:hlinkClick r:id="rId3"/>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7895406" y="5642992"/>
            <a:ext cx="432048"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18405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4"/>
          <p:cNvSpPr>
            <a:spLocks noGrp="1"/>
          </p:cNvSpPr>
          <p:nvPr>
            <p:ph type="sldNum" sz="quarter" idx="11"/>
          </p:nvPr>
        </p:nvSpPr>
        <p:spPr/>
        <p:txBody>
          <a:bodyPr/>
          <a:lstStyle/>
          <a:p>
            <a:fld id="{98BE79ED-B9B3-4F77-959D-EBDF2D73A9B7}" type="slidenum">
              <a:rPr lang="en-US" altLang="zh-TW">
                <a:solidFill>
                  <a:srgbClr val="000000"/>
                </a:solidFill>
                <a:latin typeface="+mn-lt"/>
              </a:rPr>
              <a:pPr/>
              <a:t>28</a:t>
            </a:fld>
            <a:endParaRPr lang="en-US" altLang="zh-TW">
              <a:solidFill>
                <a:srgbClr val="000000"/>
              </a:solidFill>
              <a:latin typeface="+mn-lt"/>
            </a:endParaRPr>
          </a:p>
        </p:txBody>
      </p:sp>
      <p:sp>
        <p:nvSpPr>
          <p:cNvPr id="157698" name="Rectangle 2"/>
          <p:cNvSpPr>
            <a:spLocks noGrp="1" noChangeArrowheads="1"/>
          </p:cNvSpPr>
          <p:nvPr>
            <p:ph type="title"/>
          </p:nvPr>
        </p:nvSpPr>
        <p:spPr/>
        <p:txBody>
          <a:bodyPr/>
          <a:lstStyle/>
          <a:p>
            <a:r>
              <a:rPr lang="en-US" altLang="zh-TW">
                <a:latin typeface="+mn-lt"/>
              </a:rPr>
              <a:t>USA history (2)</a:t>
            </a:r>
          </a:p>
        </p:txBody>
      </p:sp>
      <p:sp>
        <p:nvSpPr>
          <p:cNvPr id="157699" name="Rectangle 3"/>
          <p:cNvSpPr>
            <a:spLocks noGrp="1" noChangeArrowheads="1"/>
          </p:cNvSpPr>
          <p:nvPr>
            <p:ph type="body" idx="1"/>
          </p:nvPr>
        </p:nvSpPr>
        <p:spPr>
          <a:xfrm>
            <a:off x="609521" y="1753007"/>
            <a:ext cx="10971372" cy="3887100"/>
          </a:xfrm>
        </p:spPr>
        <p:txBody>
          <a:bodyPr/>
          <a:lstStyle/>
          <a:p>
            <a:pPr>
              <a:lnSpc>
                <a:spcPct val="90000"/>
              </a:lnSpc>
            </a:pPr>
            <a:r>
              <a:rPr lang="en-US" altLang="zh-TW"/>
              <a:t>1931, FDA (Food and Drug Administration)</a:t>
            </a:r>
          </a:p>
          <a:p>
            <a:pPr>
              <a:lnSpc>
                <a:spcPct val="90000"/>
              </a:lnSpc>
            </a:pPr>
            <a:r>
              <a:rPr lang="en-US" altLang="zh-TW"/>
              <a:t>1932, initiated the Tuskegee Study of Untreated Syphilis in the Negro Male</a:t>
            </a:r>
          </a:p>
          <a:p>
            <a:pPr lvl="1">
              <a:lnSpc>
                <a:spcPct val="90000"/>
              </a:lnSpc>
            </a:pPr>
            <a:r>
              <a:rPr lang="en-US" altLang="zh-TW"/>
              <a:t>399 poor blacks late syphilis &amp; 201 men without the disease as controls</a:t>
            </a:r>
          </a:p>
          <a:p>
            <a:pPr lvl="1">
              <a:lnSpc>
                <a:spcPct val="90000"/>
              </a:lnSpc>
            </a:pPr>
            <a:r>
              <a:rPr lang="en-US" altLang="zh-TW"/>
              <a:t>Was told treated for “bad blood” and not told of the purpose</a:t>
            </a:r>
          </a:p>
          <a:p>
            <a:pPr lvl="1">
              <a:lnSpc>
                <a:spcPct val="90000"/>
              </a:lnSpc>
            </a:pPr>
            <a:r>
              <a:rPr lang="en-US" altLang="zh-TW"/>
              <a:t>1950s, PCN not offered to the men with syphilis</a:t>
            </a:r>
          </a:p>
          <a:p>
            <a:pPr lvl="1">
              <a:lnSpc>
                <a:spcPct val="90000"/>
              </a:lnSpc>
            </a:pPr>
            <a:r>
              <a:rPr lang="en-US" altLang="zh-TW"/>
              <a:t>Until 1972, the untreated course of syphilis</a:t>
            </a:r>
          </a:p>
        </p:txBody>
      </p:sp>
      <p:pic>
        <p:nvPicPr>
          <p:cNvPr id="7" name="Picture 19" descr="\\140.112.59.229\資源平台\資源平台\版權\版權ICON與範例\64px-PD-icon_svg.png">
            <a:hlinkClick r:id="rId3"/>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8903518" y="5251326"/>
            <a:ext cx="432048"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6059239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4"/>
          <p:cNvSpPr>
            <a:spLocks noGrp="1"/>
          </p:cNvSpPr>
          <p:nvPr>
            <p:ph type="sldNum" sz="quarter" idx="11"/>
          </p:nvPr>
        </p:nvSpPr>
        <p:spPr/>
        <p:txBody>
          <a:bodyPr/>
          <a:lstStyle/>
          <a:p>
            <a:fld id="{67D32446-5F2C-43B0-BEA2-560ADDFBBEDD}" type="slidenum">
              <a:rPr lang="en-US" altLang="zh-TW">
                <a:solidFill>
                  <a:srgbClr val="000000"/>
                </a:solidFill>
                <a:latin typeface="+mn-lt"/>
              </a:rPr>
              <a:pPr/>
              <a:t>29</a:t>
            </a:fld>
            <a:endParaRPr lang="en-US" altLang="zh-TW">
              <a:solidFill>
                <a:srgbClr val="000000"/>
              </a:solidFill>
              <a:latin typeface="+mn-lt"/>
            </a:endParaRPr>
          </a:p>
        </p:txBody>
      </p:sp>
      <p:sp>
        <p:nvSpPr>
          <p:cNvPr id="159746" name="Rectangle 2"/>
          <p:cNvSpPr>
            <a:spLocks noGrp="1" noChangeArrowheads="1"/>
          </p:cNvSpPr>
          <p:nvPr>
            <p:ph type="title"/>
          </p:nvPr>
        </p:nvSpPr>
        <p:spPr/>
        <p:txBody>
          <a:bodyPr/>
          <a:lstStyle/>
          <a:p>
            <a:r>
              <a:rPr lang="en-US" altLang="zh-TW">
                <a:latin typeface="+mn-lt"/>
              </a:rPr>
              <a:t>USA history (3)</a:t>
            </a:r>
          </a:p>
        </p:txBody>
      </p:sp>
      <p:sp>
        <p:nvSpPr>
          <p:cNvPr id="159747" name="Rectangle 3"/>
          <p:cNvSpPr>
            <a:spLocks noGrp="1" noChangeArrowheads="1"/>
          </p:cNvSpPr>
          <p:nvPr>
            <p:ph type="body" idx="1"/>
          </p:nvPr>
        </p:nvSpPr>
        <p:spPr>
          <a:xfrm>
            <a:off x="499732" y="1703435"/>
            <a:ext cx="10875374" cy="4679372"/>
          </a:xfrm>
        </p:spPr>
        <p:txBody>
          <a:bodyPr/>
          <a:lstStyle/>
          <a:p>
            <a:pPr>
              <a:lnSpc>
                <a:spcPct val="90000"/>
              </a:lnSpc>
            </a:pPr>
            <a:r>
              <a:rPr lang="en-US" altLang="zh-TW" dirty="0"/>
              <a:t>1937, 107 died after drinking the “Elixir of sulfanilamide”, mislabeled</a:t>
            </a:r>
          </a:p>
          <a:p>
            <a:pPr>
              <a:lnSpc>
                <a:spcPct val="90000"/>
              </a:lnSpc>
            </a:pPr>
            <a:r>
              <a:rPr lang="en-US" altLang="zh-TW" dirty="0"/>
              <a:t>1938, Food, Drug, and Cosmetic Act</a:t>
            </a:r>
          </a:p>
          <a:p>
            <a:pPr lvl="1">
              <a:lnSpc>
                <a:spcPct val="90000"/>
              </a:lnSpc>
            </a:pPr>
            <a:r>
              <a:rPr lang="en-US" altLang="zh-TW" dirty="0"/>
              <a:t>Expand the role of FDA in safety of new drugs and control of cosmetics and devices</a:t>
            </a:r>
          </a:p>
          <a:p>
            <a:pPr>
              <a:lnSpc>
                <a:spcPct val="90000"/>
              </a:lnSpc>
            </a:pPr>
            <a:r>
              <a:rPr lang="en-US" altLang="zh-TW" dirty="0"/>
              <a:t>1940-45, Nazi medical personnel</a:t>
            </a:r>
          </a:p>
          <a:p>
            <a:pPr lvl="1">
              <a:lnSpc>
                <a:spcPct val="90000"/>
              </a:lnSpc>
            </a:pPr>
            <a:r>
              <a:rPr lang="en-US" altLang="zh-TW" dirty="0"/>
              <a:t>In concentration camps, Auschwitz and Dachau, sterilization</a:t>
            </a:r>
            <a:r>
              <a:rPr lang="en-US" altLang="zh-TW" dirty="0" smtClean="0"/>
              <a:t>, euthanasia</a:t>
            </a:r>
            <a:r>
              <a:rPr lang="en-US" altLang="zh-TW" dirty="0"/>
              <a:t>, exposure to temperature extremes, bacteria and untested drugs</a:t>
            </a:r>
          </a:p>
          <a:p>
            <a:pPr lvl="1">
              <a:lnSpc>
                <a:spcPct val="90000"/>
              </a:lnSpc>
            </a:pPr>
            <a:r>
              <a:rPr lang="en-US" altLang="zh-TW" dirty="0"/>
              <a:t>Nuremberg War Crime Trials</a:t>
            </a:r>
          </a:p>
        </p:txBody>
      </p:sp>
      <p:pic>
        <p:nvPicPr>
          <p:cNvPr id="7" name="Picture 19" descr="\\140.112.59.229\資源平台\資源平台\版權\版權ICON與範例\64px-PD-icon_svg.png">
            <a:hlinkClick r:id="rId3"/>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6887294" y="5782701"/>
            <a:ext cx="432048"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731323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4"/>
          <p:cNvSpPr>
            <a:spLocks noGrp="1"/>
          </p:cNvSpPr>
          <p:nvPr>
            <p:ph type="sldNum" sz="quarter" idx="11"/>
          </p:nvPr>
        </p:nvSpPr>
        <p:spPr/>
        <p:txBody>
          <a:bodyPr/>
          <a:lstStyle/>
          <a:p>
            <a:fld id="{0D68DB3A-7250-493E-9455-E9944746B013}" type="slidenum">
              <a:rPr lang="en-US" altLang="zh-TW">
                <a:solidFill>
                  <a:srgbClr val="000000"/>
                </a:solidFill>
                <a:latin typeface="+mn-lt"/>
                <a:ea typeface="標楷體" panose="03000509000000000000" pitchFamily="65" charset="-120"/>
              </a:rPr>
              <a:pPr/>
              <a:t>3</a:t>
            </a:fld>
            <a:endParaRPr lang="en-US" altLang="zh-TW">
              <a:solidFill>
                <a:srgbClr val="000000"/>
              </a:solidFill>
              <a:latin typeface="+mn-lt"/>
              <a:ea typeface="標楷體" panose="03000509000000000000" pitchFamily="65" charset="-120"/>
            </a:endParaRPr>
          </a:p>
        </p:txBody>
      </p:sp>
      <p:sp>
        <p:nvSpPr>
          <p:cNvPr id="102402" name="Rectangle 2"/>
          <p:cNvSpPr>
            <a:spLocks noGrp="1" noChangeArrowheads="1"/>
          </p:cNvSpPr>
          <p:nvPr>
            <p:ph type="body" idx="1"/>
          </p:nvPr>
        </p:nvSpPr>
        <p:spPr/>
        <p:txBody>
          <a:bodyPr/>
          <a:lstStyle/>
          <a:p>
            <a:r>
              <a:rPr lang="zh-TW" altLang="en-US" u="sng" dirty="0">
                <a:ea typeface="標楷體" pitchFamily="65" charset="-120"/>
              </a:rPr>
              <a:t>上課對象</a:t>
            </a:r>
            <a:r>
              <a:rPr lang="zh-TW" altLang="en-US" dirty="0" smtClean="0">
                <a:ea typeface="標楷體" pitchFamily="65" charset="-120"/>
              </a:rPr>
              <a:t>：醫護從業人員，公衛、流行病學、預防醫學、統計背景研究生</a:t>
            </a:r>
            <a:endParaRPr lang="zh-TW" altLang="en-US" dirty="0">
              <a:ea typeface="標楷體" pitchFamily="65" charset="-120"/>
            </a:endParaRPr>
          </a:p>
          <a:p>
            <a:r>
              <a:rPr lang="en-US" altLang="zh-TW" dirty="0">
                <a:ea typeface="標楷體" panose="03000509000000000000" pitchFamily="65" charset="-120"/>
              </a:rPr>
              <a:t>Students:  Health-professionals background, public health-related, or statistics-major graduate students </a:t>
            </a:r>
          </a:p>
        </p:txBody>
      </p:sp>
      <p:sp>
        <p:nvSpPr>
          <p:cNvPr id="5" name="矩形 4"/>
          <p:cNvSpPr/>
          <p:nvPr/>
        </p:nvSpPr>
        <p:spPr>
          <a:xfrm>
            <a:off x="815308" y="5230412"/>
            <a:ext cx="10655797" cy="553986"/>
          </a:xfrm>
          <a:prstGeom prst="rect">
            <a:avLst/>
          </a:prstGeom>
        </p:spPr>
        <p:txBody>
          <a:bodyPr wrap="square" lIns="121907" tIns="60954" rIns="121907" bIns="60954">
            <a:spAutoFit/>
          </a:bodyPr>
          <a:lstStyle/>
          <a:p>
            <a:r>
              <a:rPr lang="zh-TW" altLang="zh-TW" sz="2800" dirty="0">
                <a:solidFill>
                  <a:srgbClr val="000000"/>
                </a:solidFill>
                <a:ea typeface="標楷體" pitchFamily="65" charset="-120"/>
              </a:rPr>
              <a:t>修習完成本課程可得到</a:t>
            </a:r>
            <a:r>
              <a:rPr lang="en-US" altLang="zh-TW" sz="2800" dirty="0">
                <a:solidFill>
                  <a:srgbClr val="000000"/>
                </a:solidFill>
                <a:ea typeface="標楷體" pitchFamily="65" charset="-120"/>
              </a:rPr>
              <a:t>GCP</a:t>
            </a:r>
            <a:r>
              <a:rPr lang="zh-TW" altLang="zh-TW" sz="2800" dirty="0">
                <a:solidFill>
                  <a:srgbClr val="000000"/>
                </a:solidFill>
                <a:ea typeface="標楷體" pitchFamily="65" charset="-120"/>
              </a:rPr>
              <a:t>認證人體試驗相關訓練共</a:t>
            </a:r>
            <a:r>
              <a:rPr lang="en-US" altLang="zh-TW" sz="2800" dirty="0">
                <a:solidFill>
                  <a:srgbClr val="000000"/>
                </a:solidFill>
                <a:ea typeface="標楷體" pitchFamily="65" charset="-120"/>
              </a:rPr>
              <a:t>28</a:t>
            </a:r>
            <a:r>
              <a:rPr lang="zh-TW" altLang="zh-TW" sz="2800" dirty="0">
                <a:solidFill>
                  <a:srgbClr val="000000"/>
                </a:solidFill>
                <a:ea typeface="標楷體" pitchFamily="65" charset="-120"/>
              </a:rPr>
              <a:t>小時</a:t>
            </a:r>
            <a:endParaRPr lang="zh-TW" altLang="en-US" sz="2800" dirty="0">
              <a:solidFill>
                <a:srgbClr val="000000"/>
              </a:solidFill>
              <a:ea typeface="標楷體" pitchFamily="65" charset="-120"/>
            </a:endParaRPr>
          </a:p>
        </p:txBody>
      </p:sp>
    </p:spTree>
    <p:extLst>
      <p:ext uri="{BB962C8B-B14F-4D97-AF65-F5344CB8AC3E}">
        <p14:creationId xmlns:p14="http://schemas.microsoft.com/office/powerpoint/2010/main" val="356561982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4"/>
          <p:cNvSpPr>
            <a:spLocks noGrp="1"/>
          </p:cNvSpPr>
          <p:nvPr>
            <p:ph type="sldNum" sz="quarter" idx="11"/>
          </p:nvPr>
        </p:nvSpPr>
        <p:spPr/>
        <p:txBody>
          <a:bodyPr/>
          <a:lstStyle/>
          <a:p>
            <a:fld id="{627291AE-2E63-41C8-9132-96247DD09B1E}" type="slidenum">
              <a:rPr lang="en-US" altLang="zh-TW">
                <a:solidFill>
                  <a:srgbClr val="000000"/>
                </a:solidFill>
                <a:latin typeface="+mn-lt"/>
              </a:rPr>
              <a:pPr/>
              <a:t>30</a:t>
            </a:fld>
            <a:endParaRPr lang="en-US" altLang="zh-TW">
              <a:solidFill>
                <a:srgbClr val="000000"/>
              </a:solidFill>
              <a:latin typeface="+mn-lt"/>
            </a:endParaRPr>
          </a:p>
        </p:txBody>
      </p:sp>
      <p:sp>
        <p:nvSpPr>
          <p:cNvPr id="161794" name="Rectangle 2"/>
          <p:cNvSpPr>
            <a:spLocks noGrp="1" noChangeArrowheads="1"/>
          </p:cNvSpPr>
          <p:nvPr>
            <p:ph type="title"/>
          </p:nvPr>
        </p:nvSpPr>
        <p:spPr/>
        <p:txBody>
          <a:bodyPr/>
          <a:lstStyle/>
          <a:p>
            <a:r>
              <a:rPr lang="en-US" altLang="zh-TW">
                <a:latin typeface="+mn-lt"/>
              </a:rPr>
              <a:t>USA history (4)</a:t>
            </a:r>
          </a:p>
        </p:txBody>
      </p:sp>
      <p:sp>
        <p:nvSpPr>
          <p:cNvPr id="161795" name="Rectangle 3"/>
          <p:cNvSpPr>
            <a:spLocks noGrp="1" noChangeArrowheads="1"/>
          </p:cNvSpPr>
          <p:nvPr>
            <p:ph type="body" idx="1"/>
          </p:nvPr>
        </p:nvSpPr>
        <p:spPr>
          <a:xfrm>
            <a:off x="406347" y="1775459"/>
            <a:ext cx="10971372" cy="3887100"/>
          </a:xfrm>
        </p:spPr>
        <p:txBody>
          <a:bodyPr/>
          <a:lstStyle/>
          <a:p>
            <a:pPr>
              <a:lnSpc>
                <a:spcPct val="90000"/>
              </a:lnSpc>
            </a:pPr>
            <a:r>
              <a:rPr lang="en-US" altLang="zh-TW" dirty="0"/>
              <a:t>1947, Nuremberg Code</a:t>
            </a:r>
          </a:p>
          <a:p>
            <a:pPr lvl="1">
              <a:lnSpc>
                <a:spcPct val="90000"/>
              </a:lnSpc>
            </a:pPr>
            <a:r>
              <a:rPr lang="en-US" altLang="zh-TW" dirty="0"/>
              <a:t>10 standards were drafted for biomedical experiments</a:t>
            </a:r>
          </a:p>
          <a:p>
            <a:pPr lvl="1">
              <a:lnSpc>
                <a:spcPct val="90000"/>
              </a:lnSpc>
            </a:pPr>
            <a:r>
              <a:rPr lang="en-US" altLang="zh-TW" dirty="0"/>
              <a:t>Prototype for further codes in ethical manner</a:t>
            </a:r>
          </a:p>
          <a:p>
            <a:pPr>
              <a:lnSpc>
                <a:spcPct val="90000"/>
              </a:lnSpc>
            </a:pPr>
            <a:r>
              <a:rPr lang="en-US" altLang="zh-TW" dirty="0"/>
              <a:t>1962, thalidomide</a:t>
            </a:r>
          </a:p>
          <a:p>
            <a:pPr lvl="1">
              <a:lnSpc>
                <a:spcPct val="90000"/>
              </a:lnSpc>
            </a:pPr>
            <a:r>
              <a:rPr lang="en-US" altLang="zh-TW" dirty="0"/>
              <a:t>9/3879 American women gave birth to </a:t>
            </a:r>
            <a:r>
              <a:rPr lang="en-US" altLang="zh-TW" dirty="0" err="1"/>
              <a:t>phocomelia</a:t>
            </a:r>
            <a:endParaRPr lang="en-US" altLang="zh-TW" dirty="0"/>
          </a:p>
          <a:p>
            <a:pPr lvl="1">
              <a:lnSpc>
                <a:spcPct val="90000"/>
              </a:lnSpc>
            </a:pPr>
            <a:r>
              <a:rPr lang="en-US" altLang="zh-TW" dirty="0"/>
              <a:t>Both efficacy and safety before marketing</a:t>
            </a:r>
          </a:p>
          <a:p>
            <a:pPr lvl="1">
              <a:lnSpc>
                <a:spcPct val="90000"/>
              </a:lnSpc>
            </a:pPr>
            <a:r>
              <a:rPr lang="en-US" altLang="zh-TW" dirty="0"/>
              <a:t>Kefauver-Harris Amendment</a:t>
            </a:r>
          </a:p>
          <a:p>
            <a:pPr lvl="1">
              <a:lnSpc>
                <a:spcPct val="90000"/>
              </a:lnSpc>
            </a:pPr>
            <a:r>
              <a:rPr lang="en-US" altLang="zh-TW" dirty="0"/>
              <a:t>Consumer Bill of Rights: the rights to safety, to be informed, to choose and to be heard</a:t>
            </a:r>
          </a:p>
        </p:txBody>
      </p:sp>
      <p:pic>
        <p:nvPicPr>
          <p:cNvPr id="7" name="Picture 19" descr="\\140.112.59.229\資源平台\資源平台\版權\版權ICON與範例\64px-PD-icon_svg.png">
            <a:hlinkClick r:id="rId3"/>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5447134" y="5590034"/>
            <a:ext cx="432048"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3607836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4"/>
          <p:cNvSpPr>
            <a:spLocks noGrp="1"/>
          </p:cNvSpPr>
          <p:nvPr>
            <p:ph type="sldNum" sz="quarter" idx="11"/>
          </p:nvPr>
        </p:nvSpPr>
        <p:spPr/>
        <p:txBody>
          <a:bodyPr/>
          <a:lstStyle/>
          <a:p>
            <a:fld id="{60A9BC16-5B2B-4134-90D5-F5F8A809FB77}" type="slidenum">
              <a:rPr lang="en-US" altLang="zh-TW">
                <a:solidFill>
                  <a:srgbClr val="000000"/>
                </a:solidFill>
                <a:latin typeface="+mn-lt"/>
              </a:rPr>
              <a:pPr/>
              <a:t>31</a:t>
            </a:fld>
            <a:endParaRPr lang="en-US" altLang="zh-TW">
              <a:solidFill>
                <a:srgbClr val="000000"/>
              </a:solidFill>
              <a:latin typeface="+mn-lt"/>
            </a:endParaRPr>
          </a:p>
        </p:txBody>
      </p:sp>
      <p:sp>
        <p:nvSpPr>
          <p:cNvPr id="163842" name="Rectangle 2"/>
          <p:cNvSpPr>
            <a:spLocks noGrp="1" noChangeArrowheads="1"/>
          </p:cNvSpPr>
          <p:nvPr>
            <p:ph type="title"/>
          </p:nvPr>
        </p:nvSpPr>
        <p:spPr/>
        <p:txBody>
          <a:bodyPr/>
          <a:lstStyle/>
          <a:p>
            <a:r>
              <a:rPr lang="en-US" altLang="zh-TW">
                <a:latin typeface="+mn-lt"/>
              </a:rPr>
              <a:t>USA history (5)</a:t>
            </a:r>
          </a:p>
        </p:txBody>
      </p:sp>
      <p:sp>
        <p:nvSpPr>
          <p:cNvPr id="163843" name="Rectangle 3"/>
          <p:cNvSpPr>
            <a:spLocks noGrp="1" noChangeArrowheads="1"/>
          </p:cNvSpPr>
          <p:nvPr>
            <p:ph type="body" idx="1"/>
          </p:nvPr>
        </p:nvSpPr>
        <p:spPr>
          <a:xfrm>
            <a:off x="406347" y="1780396"/>
            <a:ext cx="10971372" cy="5106583"/>
          </a:xfrm>
        </p:spPr>
        <p:txBody>
          <a:bodyPr/>
          <a:lstStyle/>
          <a:p>
            <a:pPr>
              <a:lnSpc>
                <a:spcPct val="90000"/>
              </a:lnSpc>
            </a:pPr>
            <a:r>
              <a:rPr lang="en-US" altLang="zh-TW" dirty="0"/>
              <a:t>1964, Declaration of Helsinki</a:t>
            </a:r>
          </a:p>
          <a:p>
            <a:pPr lvl="1">
              <a:lnSpc>
                <a:spcPct val="90000"/>
              </a:lnSpc>
            </a:pPr>
            <a:r>
              <a:rPr lang="en-US" altLang="zh-TW" dirty="0"/>
              <a:t>The World Medical Association</a:t>
            </a:r>
          </a:p>
          <a:p>
            <a:pPr lvl="1">
              <a:lnSpc>
                <a:spcPct val="90000"/>
              </a:lnSpc>
            </a:pPr>
            <a:r>
              <a:rPr lang="en-US" altLang="zh-TW" dirty="0"/>
              <a:t>Guidelines for the ethical treatment of human subjects</a:t>
            </a:r>
          </a:p>
          <a:p>
            <a:pPr>
              <a:lnSpc>
                <a:spcPct val="90000"/>
              </a:lnSpc>
            </a:pPr>
            <a:r>
              <a:rPr lang="en-US" altLang="zh-TW" dirty="0"/>
              <a:t>1972, regulation of biologics, such as serums, vaccines, and blood products, were transferred from NIH to the FDA</a:t>
            </a:r>
          </a:p>
          <a:p>
            <a:pPr>
              <a:lnSpc>
                <a:spcPct val="90000"/>
              </a:lnSpc>
            </a:pPr>
            <a:r>
              <a:rPr lang="en-US" altLang="zh-TW" dirty="0"/>
              <a:t>1974, National Research Act</a:t>
            </a:r>
          </a:p>
          <a:p>
            <a:pPr lvl="1">
              <a:lnSpc>
                <a:spcPct val="90000"/>
              </a:lnSpc>
            </a:pPr>
            <a:r>
              <a:rPr lang="en-US" altLang="zh-TW" dirty="0"/>
              <a:t>Identify the basic ethical principles for clinical research</a:t>
            </a:r>
          </a:p>
        </p:txBody>
      </p:sp>
      <p:pic>
        <p:nvPicPr>
          <p:cNvPr id="7" name="Picture 19" descr="\\140.112.59.229\資源平台\資源平台\版權\版權ICON與範例\64px-PD-icon_svg.png">
            <a:hlinkClick r:id="rId3"/>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9983638" y="5157986"/>
            <a:ext cx="432048"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1903764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4"/>
          <p:cNvSpPr>
            <a:spLocks noGrp="1"/>
          </p:cNvSpPr>
          <p:nvPr>
            <p:ph type="sldNum" sz="quarter" idx="11"/>
          </p:nvPr>
        </p:nvSpPr>
        <p:spPr/>
        <p:txBody>
          <a:bodyPr/>
          <a:lstStyle/>
          <a:p>
            <a:fld id="{252D5129-DADA-47A2-B376-5FF5580AC392}" type="slidenum">
              <a:rPr lang="en-US" altLang="zh-TW">
                <a:solidFill>
                  <a:srgbClr val="000000"/>
                </a:solidFill>
                <a:latin typeface="+mn-lt"/>
              </a:rPr>
              <a:pPr/>
              <a:t>32</a:t>
            </a:fld>
            <a:endParaRPr lang="en-US" altLang="zh-TW">
              <a:solidFill>
                <a:srgbClr val="000000"/>
              </a:solidFill>
              <a:latin typeface="+mn-lt"/>
            </a:endParaRPr>
          </a:p>
        </p:txBody>
      </p:sp>
      <p:sp>
        <p:nvSpPr>
          <p:cNvPr id="165890" name="Rectangle 2"/>
          <p:cNvSpPr>
            <a:spLocks noGrp="1" noChangeArrowheads="1"/>
          </p:cNvSpPr>
          <p:nvPr>
            <p:ph type="title"/>
          </p:nvPr>
        </p:nvSpPr>
        <p:spPr/>
        <p:txBody>
          <a:bodyPr/>
          <a:lstStyle/>
          <a:p>
            <a:r>
              <a:rPr lang="en-US" altLang="zh-TW">
                <a:latin typeface="+mn-lt"/>
              </a:rPr>
              <a:t>USA history (6)</a:t>
            </a:r>
          </a:p>
        </p:txBody>
      </p:sp>
      <p:sp>
        <p:nvSpPr>
          <p:cNvPr id="165891" name="Rectangle 3"/>
          <p:cNvSpPr>
            <a:spLocks noGrp="1" noChangeArrowheads="1"/>
          </p:cNvSpPr>
          <p:nvPr>
            <p:ph type="body" idx="1"/>
          </p:nvPr>
        </p:nvSpPr>
        <p:spPr>
          <a:xfrm>
            <a:off x="406347" y="1600570"/>
            <a:ext cx="10971372" cy="5106583"/>
          </a:xfrm>
        </p:spPr>
        <p:txBody>
          <a:bodyPr/>
          <a:lstStyle/>
          <a:p>
            <a:r>
              <a:rPr lang="en-US" altLang="zh-TW" dirty="0"/>
              <a:t>1976, Medical Device Amendments</a:t>
            </a:r>
          </a:p>
          <a:p>
            <a:pPr lvl="1"/>
            <a:r>
              <a:rPr lang="en-US" altLang="zh-TW" dirty="0"/>
              <a:t>Exemption from pre-market notification, approval to encourage the discovery and development of useful medical devices</a:t>
            </a:r>
          </a:p>
          <a:p>
            <a:r>
              <a:rPr lang="en-US" altLang="zh-TW" dirty="0"/>
              <a:t>1979, Belmont Report</a:t>
            </a:r>
          </a:p>
          <a:p>
            <a:pPr lvl="1"/>
            <a:r>
              <a:rPr lang="en-US" altLang="zh-TW" dirty="0"/>
              <a:t>Three basic ethical principles and guidelines</a:t>
            </a:r>
          </a:p>
          <a:p>
            <a:pPr lvl="2"/>
            <a:r>
              <a:rPr lang="en-US" altLang="zh-TW" dirty="0"/>
              <a:t>Respect for persons, decisions and protection</a:t>
            </a:r>
          </a:p>
          <a:p>
            <a:pPr lvl="2"/>
            <a:r>
              <a:rPr lang="en-US" altLang="zh-TW" dirty="0"/>
              <a:t>Beneficence, obligation to do no harm, maximize possible benefits and minimize possible harm</a:t>
            </a:r>
          </a:p>
          <a:p>
            <a:pPr lvl="2"/>
            <a:r>
              <a:rPr lang="en-US" altLang="zh-TW" dirty="0"/>
              <a:t>Justice, the fair and equal distribution of clinical research burdens and benefits</a:t>
            </a:r>
          </a:p>
          <a:p>
            <a:pPr lvl="1"/>
            <a:endParaRPr lang="en-US" altLang="zh-TW" dirty="0"/>
          </a:p>
        </p:txBody>
      </p:sp>
      <p:pic>
        <p:nvPicPr>
          <p:cNvPr id="7" name="Picture 19" descr="\\140.112.59.229\資源平台\資源平台\版權\版權ICON與範例\64px-PD-icon_svg.png">
            <a:hlinkClick r:id="rId3"/>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4583038" y="5826993"/>
            <a:ext cx="432048"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836105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4"/>
          <p:cNvSpPr>
            <a:spLocks noGrp="1"/>
          </p:cNvSpPr>
          <p:nvPr>
            <p:ph type="sldNum" sz="quarter" idx="11"/>
          </p:nvPr>
        </p:nvSpPr>
        <p:spPr/>
        <p:txBody>
          <a:bodyPr/>
          <a:lstStyle/>
          <a:p>
            <a:fld id="{9CB4813E-C753-4EF4-8AF1-C18C159A9215}" type="slidenum">
              <a:rPr lang="en-US" altLang="zh-TW">
                <a:solidFill>
                  <a:srgbClr val="000000"/>
                </a:solidFill>
                <a:latin typeface="+mn-lt"/>
              </a:rPr>
              <a:pPr/>
              <a:t>33</a:t>
            </a:fld>
            <a:endParaRPr lang="en-US" altLang="zh-TW">
              <a:solidFill>
                <a:srgbClr val="000000"/>
              </a:solidFill>
              <a:latin typeface="+mn-lt"/>
            </a:endParaRPr>
          </a:p>
        </p:txBody>
      </p:sp>
      <p:sp>
        <p:nvSpPr>
          <p:cNvPr id="167938" name="Rectangle 2"/>
          <p:cNvSpPr>
            <a:spLocks noGrp="1" noChangeArrowheads="1"/>
          </p:cNvSpPr>
          <p:nvPr>
            <p:ph type="title"/>
          </p:nvPr>
        </p:nvSpPr>
        <p:spPr/>
        <p:txBody>
          <a:bodyPr/>
          <a:lstStyle/>
          <a:p>
            <a:r>
              <a:rPr lang="en-US" altLang="zh-TW">
                <a:latin typeface="+mn-lt"/>
              </a:rPr>
              <a:t>USA history (7)</a:t>
            </a:r>
          </a:p>
        </p:txBody>
      </p:sp>
      <p:sp>
        <p:nvSpPr>
          <p:cNvPr id="167939" name="Rectangle 3"/>
          <p:cNvSpPr>
            <a:spLocks noGrp="1" noChangeArrowheads="1"/>
          </p:cNvSpPr>
          <p:nvPr>
            <p:ph type="body" idx="1"/>
          </p:nvPr>
        </p:nvSpPr>
        <p:spPr>
          <a:xfrm>
            <a:off x="406347" y="1600570"/>
            <a:ext cx="10971372" cy="5106583"/>
          </a:xfrm>
        </p:spPr>
        <p:txBody>
          <a:bodyPr/>
          <a:lstStyle/>
          <a:p>
            <a:r>
              <a:rPr lang="en-US" altLang="zh-TW" dirty="0"/>
              <a:t>1980-81, Title 21 of the Code of Federal Regulations (21 CFR)</a:t>
            </a:r>
          </a:p>
          <a:p>
            <a:pPr lvl="1"/>
            <a:r>
              <a:rPr lang="en-US" altLang="zh-TW" dirty="0"/>
              <a:t>Part 50: protection of human subjects</a:t>
            </a:r>
          </a:p>
          <a:p>
            <a:pPr lvl="1"/>
            <a:r>
              <a:rPr lang="en-US" altLang="zh-TW" dirty="0"/>
              <a:t>Part 56: IRBs</a:t>
            </a:r>
          </a:p>
          <a:p>
            <a:pPr lvl="1"/>
            <a:r>
              <a:rPr lang="en-US" altLang="zh-TW" dirty="0"/>
              <a:t>Part 312: Investigational New Drug applications, responsibility of investigators, control of drugs, record keeping and retentions, and assurance of IRB reviews</a:t>
            </a:r>
          </a:p>
        </p:txBody>
      </p:sp>
      <p:pic>
        <p:nvPicPr>
          <p:cNvPr id="7" name="Picture 19" descr="\\140.112.59.229\資源平台\資源平台\版權\版權ICON與範例\64px-PD-icon_svg.png">
            <a:hlinkClick r:id="rId3"/>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7103318" y="4725938"/>
            <a:ext cx="432048"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7635848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4"/>
          <p:cNvSpPr>
            <a:spLocks noGrp="1"/>
          </p:cNvSpPr>
          <p:nvPr>
            <p:ph type="sldNum" sz="quarter" idx="11"/>
          </p:nvPr>
        </p:nvSpPr>
        <p:spPr/>
        <p:txBody>
          <a:bodyPr/>
          <a:lstStyle/>
          <a:p>
            <a:fld id="{A32C1522-680B-44B8-873A-56721C0728F1}" type="slidenum">
              <a:rPr lang="en-US" altLang="zh-TW">
                <a:solidFill>
                  <a:srgbClr val="000000"/>
                </a:solidFill>
                <a:latin typeface="+mn-lt"/>
              </a:rPr>
              <a:pPr/>
              <a:t>34</a:t>
            </a:fld>
            <a:endParaRPr lang="en-US" altLang="zh-TW">
              <a:solidFill>
                <a:srgbClr val="000000"/>
              </a:solidFill>
              <a:latin typeface="+mn-lt"/>
            </a:endParaRPr>
          </a:p>
        </p:txBody>
      </p:sp>
      <p:sp>
        <p:nvSpPr>
          <p:cNvPr id="169986" name="Rectangle 2"/>
          <p:cNvSpPr>
            <a:spLocks noGrp="1" noChangeArrowheads="1"/>
          </p:cNvSpPr>
          <p:nvPr>
            <p:ph type="title"/>
          </p:nvPr>
        </p:nvSpPr>
        <p:spPr/>
        <p:txBody>
          <a:bodyPr/>
          <a:lstStyle/>
          <a:p>
            <a:r>
              <a:rPr lang="en-US" altLang="zh-TW">
                <a:latin typeface="+mn-lt"/>
              </a:rPr>
              <a:t>USA history (8)</a:t>
            </a:r>
          </a:p>
        </p:txBody>
      </p:sp>
      <p:sp>
        <p:nvSpPr>
          <p:cNvPr id="169987" name="Rectangle 3"/>
          <p:cNvSpPr>
            <a:spLocks noGrp="1" noChangeArrowheads="1"/>
          </p:cNvSpPr>
          <p:nvPr>
            <p:ph type="body" idx="1"/>
          </p:nvPr>
        </p:nvSpPr>
        <p:spPr>
          <a:xfrm>
            <a:off x="406347" y="1600570"/>
            <a:ext cx="10971372" cy="5106583"/>
          </a:xfrm>
        </p:spPr>
        <p:txBody>
          <a:bodyPr/>
          <a:lstStyle/>
          <a:p>
            <a:pPr>
              <a:lnSpc>
                <a:spcPct val="90000"/>
              </a:lnSpc>
            </a:pPr>
            <a:r>
              <a:rPr lang="en-US" altLang="zh-TW" dirty="0"/>
              <a:t>1983, Orphan Drug Act</a:t>
            </a:r>
          </a:p>
          <a:p>
            <a:pPr lvl="1">
              <a:lnSpc>
                <a:spcPct val="90000"/>
              </a:lnSpc>
            </a:pPr>
            <a:r>
              <a:rPr lang="en-US" altLang="zh-TW" dirty="0"/>
              <a:t>Unprofitable drugs needed for treating rare diseases</a:t>
            </a:r>
          </a:p>
          <a:p>
            <a:pPr>
              <a:lnSpc>
                <a:spcPct val="90000"/>
              </a:lnSpc>
            </a:pPr>
            <a:r>
              <a:rPr lang="en-US" altLang="zh-TW" dirty="0"/>
              <a:t>1988, Food and Drug Administration Act</a:t>
            </a:r>
          </a:p>
          <a:p>
            <a:pPr lvl="1">
              <a:lnSpc>
                <a:spcPct val="90000"/>
              </a:lnSpc>
            </a:pPr>
            <a:r>
              <a:rPr lang="en-US" altLang="zh-TW" dirty="0"/>
              <a:t>An agency of the Department of Health and Human Service</a:t>
            </a:r>
          </a:p>
          <a:p>
            <a:pPr>
              <a:lnSpc>
                <a:spcPct val="90000"/>
              </a:lnSpc>
            </a:pPr>
            <a:r>
              <a:rPr lang="en-US" altLang="zh-TW" dirty="0"/>
              <a:t>1990, Safe Medical Devices Act</a:t>
            </a:r>
          </a:p>
          <a:p>
            <a:pPr lvl="1">
              <a:lnSpc>
                <a:spcPct val="90000"/>
              </a:lnSpc>
            </a:pPr>
            <a:r>
              <a:rPr lang="en-US" altLang="zh-TW" dirty="0"/>
              <a:t>Report promptly any incident that reasonably suggest that a medical device caused or contributed to the severe events</a:t>
            </a:r>
          </a:p>
          <a:p>
            <a:pPr lvl="1">
              <a:lnSpc>
                <a:spcPct val="90000"/>
              </a:lnSpc>
            </a:pPr>
            <a:r>
              <a:rPr lang="en-US" altLang="zh-TW" dirty="0"/>
              <a:t>Tracing and locating patients</a:t>
            </a:r>
          </a:p>
        </p:txBody>
      </p:sp>
      <p:pic>
        <p:nvPicPr>
          <p:cNvPr id="7" name="Picture 19" descr="\\140.112.59.229\資源平台\資源平台\版權\版權ICON與範例\64px-PD-icon_svg.png">
            <a:hlinkClick r:id="rId3"/>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6239222" y="4941962"/>
            <a:ext cx="432048"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7207822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4"/>
          <p:cNvSpPr>
            <a:spLocks noGrp="1"/>
          </p:cNvSpPr>
          <p:nvPr>
            <p:ph type="sldNum" sz="quarter" idx="11"/>
          </p:nvPr>
        </p:nvSpPr>
        <p:spPr/>
        <p:txBody>
          <a:bodyPr/>
          <a:lstStyle/>
          <a:p>
            <a:fld id="{A84F6C95-C49B-4DC9-B226-E413D6DD11FA}" type="slidenum">
              <a:rPr lang="en-US" altLang="zh-TW">
                <a:solidFill>
                  <a:srgbClr val="000000"/>
                </a:solidFill>
                <a:latin typeface="+mn-lt"/>
              </a:rPr>
              <a:pPr/>
              <a:t>35</a:t>
            </a:fld>
            <a:endParaRPr lang="en-US" altLang="zh-TW">
              <a:solidFill>
                <a:srgbClr val="000000"/>
              </a:solidFill>
              <a:latin typeface="+mn-lt"/>
            </a:endParaRPr>
          </a:p>
        </p:txBody>
      </p:sp>
      <p:sp>
        <p:nvSpPr>
          <p:cNvPr id="172034" name="Rectangle 2"/>
          <p:cNvSpPr>
            <a:spLocks noGrp="1" noChangeArrowheads="1"/>
          </p:cNvSpPr>
          <p:nvPr>
            <p:ph type="title"/>
          </p:nvPr>
        </p:nvSpPr>
        <p:spPr/>
        <p:txBody>
          <a:bodyPr/>
          <a:lstStyle/>
          <a:p>
            <a:r>
              <a:rPr lang="en-US" altLang="zh-TW">
                <a:latin typeface="+mn-lt"/>
              </a:rPr>
              <a:t>USA history (9)</a:t>
            </a:r>
          </a:p>
        </p:txBody>
      </p:sp>
      <p:sp>
        <p:nvSpPr>
          <p:cNvPr id="172035" name="Rectangle 3"/>
          <p:cNvSpPr>
            <a:spLocks noGrp="1" noChangeArrowheads="1"/>
          </p:cNvSpPr>
          <p:nvPr>
            <p:ph type="body" idx="1"/>
          </p:nvPr>
        </p:nvSpPr>
        <p:spPr>
          <a:xfrm>
            <a:off x="406347" y="1600570"/>
            <a:ext cx="10971372" cy="5106583"/>
          </a:xfrm>
        </p:spPr>
        <p:txBody>
          <a:bodyPr/>
          <a:lstStyle/>
          <a:p>
            <a:r>
              <a:rPr lang="en-US" altLang="zh-TW" dirty="0"/>
              <a:t>1990, International Conference on Harmonization for Technical Requirements for Registration of Pharmaceuticals for Human Use (ICH)</a:t>
            </a:r>
          </a:p>
          <a:p>
            <a:pPr lvl="1"/>
            <a:r>
              <a:rPr lang="en-US" altLang="zh-TW" dirty="0"/>
              <a:t>Europe, Japan and US</a:t>
            </a:r>
          </a:p>
          <a:p>
            <a:pPr lvl="1"/>
            <a:r>
              <a:rPr lang="en-US" altLang="zh-TW" dirty="0"/>
              <a:t>Standardization to reduce or eliminate duplication of testing in various countries</a:t>
            </a:r>
          </a:p>
        </p:txBody>
      </p:sp>
      <p:pic>
        <p:nvPicPr>
          <p:cNvPr id="7" name="Picture 19" descr="\\140.112.59.229\資源平台\資源平台\版權\版權ICON與範例\64px-PD-icon_svg.png">
            <a:hlinkClick r:id="rId3"/>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4222998" y="4212407"/>
            <a:ext cx="432048"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1848091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4"/>
          <p:cNvSpPr>
            <a:spLocks noGrp="1"/>
          </p:cNvSpPr>
          <p:nvPr>
            <p:ph type="sldNum" sz="quarter" idx="11"/>
          </p:nvPr>
        </p:nvSpPr>
        <p:spPr/>
        <p:txBody>
          <a:bodyPr/>
          <a:lstStyle/>
          <a:p>
            <a:fld id="{2C352D73-E1EA-4B90-8CDD-4839FF6C995A}" type="slidenum">
              <a:rPr lang="en-US" altLang="zh-TW">
                <a:solidFill>
                  <a:srgbClr val="000000"/>
                </a:solidFill>
                <a:latin typeface="+mn-lt"/>
              </a:rPr>
              <a:pPr/>
              <a:t>36</a:t>
            </a:fld>
            <a:endParaRPr lang="en-US" altLang="zh-TW">
              <a:solidFill>
                <a:srgbClr val="000000"/>
              </a:solidFill>
              <a:latin typeface="+mn-lt"/>
            </a:endParaRPr>
          </a:p>
        </p:txBody>
      </p:sp>
      <p:sp>
        <p:nvSpPr>
          <p:cNvPr id="174082" name="Rectangle 2"/>
          <p:cNvSpPr>
            <a:spLocks noGrp="1" noChangeArrowheads="1"/>
          </p:cNvSpPr>
          <p:nvPr>
            <p:ph type="title"/>
          </p:nvPr>
        </p:nvSpPr>
        <p:spPr/>
        <p:txBody>
          <a:bodyPr/>
          <a:lstStyle/>
          <a:p>
            <a:r>
              <a:rPr lang="en-US" altLang="zh-TW">
                <a:latin typeface="+mn-lt"/>
              </a:rPr>
              <a:t>USA history (10)</a:t>
            </a:r>
          </a:p>
        </p:txBody>
      </p:sp>
      <p:sp>
        <p:nvSpPr>
          <p:cNvPr id="174083" name="Rectangle 3"/>
          <p:cNvSpPr>
            <a:spLocks noGrp="1" noChangeArrowheads="1"/>
          </p:cNvSpPr>
          <p:nvPr>
            <p:ph type="body" idx="1"/>
          </p:nvPr>
        </p:nvSpPr>
        <p:spPr>
          <a:xfrm>
            <a:off x="406347" y="1524353"/>
            <a:ext cx="10971372" cy="5106583"/>
          </a:xfrm>
        </p:spPr>
        <p:txBody>
          <a:bodyPr/>
          <a:lstStyle/>
          <a:p>
            <a:r>
              <a:rPr lang="en-US" altLang="zh-TW" dirty="0"/>
              <a:t>1991, FDA regulations to accelerate the review of drugs for life-threatening diseases</a:t>
            </a:r>
          </a:p>
          <a:p>
            <a:r>
              <a:rPr lang="en-US" altLang="zh-TW" dirty="0"/>
              <a:t>1995, FDA declared cigarettes to be “drug delivery devices” and proposed restrictions on marketing and sales to reduce smoking by young</a:t>
            </a:r>
          </a:p>
          <a:p>
            <a:r>
              <a:rPr lang="en-US" altLang="zh-TW" dirty="0"/>
              <a:t>1997, Food and Drug Administration Modernization Act</a:t>
            </a:r>
          </a:p>
          <a:p>
            <a:pPr lvl="1"/>
            <a:r>
              <a:rPr lang="en-US" altLang="zh-TW" dirty="0"/>
              <a:t>Accelerate review of devices, advertising unapproved uses of drugs, health claims of food, good guidance practice for agency decision-making</a:t>
            </a:r>
          </a:p>
        </p:txBody>
      </p:sp>
      <p:pic>
        <p:nvPicPr>
          <p:cNvPr id="7" name="Picture 19" descr="\\140.112.59.229\資源平台\資源平台\版權\版權ICON與範例\64px-PD-icon_svg.png">
            <a:hlinkClick r:id="rId3"/>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4439022" y="5590034"/>
            <a:ext cx="432048"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9701158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4"/>
          <p:cNvSpPr>
            <a:spLocks noGrp="1"/>
          </p:cNvSpPr>
          <p:nvPr>
            <p:ph type="sldNum" sz="quarter" idx="11"/>
          </p:nvPr>
        </p:nvSpPr>
        <p:spPr/>
        <p:txBody>
          <a:bodyPr/>
          <a:lstStyle/>
          <a:p>
            <a:fld id="{B32A97FC-EA80-4ACB-9F6E-2C9169A99DA9}" type="slidenum">
              <a:rPr lang="en-US" altLang="zh-TW">
                <a:solidFill>
                  <a:srgbClr val="000000"/>
                </a:solidFill>
                <a:latin typeface="+mn-lt"/>
              </a:rPr>
              <a:pPr/>
              <a:t>37</a:t>
            </a:fld>
            <a:endParaRPr lang="en-US" altLang="zh-TW">
              <a:solidFill>
                <a:srgbClr val="000000"/>
              </a:solidFill>
              <a:latin typeface="+mn-lt"/>
            </a:endParaRPr>
          </a:p>
        </p:txBody>
      </p:sp>
      <p:sp>
        <p:nvSpPr>
          <p:cNvPr id="176130" name="Rectangle 2"/>
          <p:cNvSpPr>
            <a:spLocks noGrp="1" noChangeArrowheads="1"/>
          </p:cNvSpPr>
          <p:nvPr>
            <p:ph type="title"/>
          </p:nvPr>
        </p:nvSpPr>
        <p:spPr/>
        <p:txBody>
          <a:bodyPr/>
          <a:lstStyle/>
          <a:p>
            <a:r>
              <a:rPr lang="en-US" altLang="zh-TW">
                <a:latin typeface="+mn-lt"/>
              </a:rPr>
              <a:t>USA history (11)</a:t>
            </a:r>
          </a:p>
        </p:txBody>
      </p:sp>
      <p:sp>
        <p:nvSpPr>
          <p:cNvPr id="176131" name="Rectangle 3"/>
          <p:cNvSpPr>
            <a:spLocks noGrp="1" noChangeArrowheads="1"/>
          </p:cNvSpPr>
          <p:nvPr>
            <p:ph type="body" idx="1"/>
          </p:nvPr>
        </p:nvSpPr>
        <p:spPr>
          <a:xfrm>
            <a:off x="406347" y="1524353"/>
            <a:ext cx="10971372" cy="5106583"/>
          </a:xfrm>
        </p:spPr>
        <p:txBody>
          <a:bodyPr/>
          <a:lstStyle/>
          <a:p>
            <a:pPr>
              <a:lnSpc>
                <a:spcPct val="90000"/>
              </a:lnSpc>
            </a:pPr>
            <a:r>
              <a:rPr lang="en-US" altLang="zh-TW" dirty="0"/>
              <a:t>2000, Gene therapy trial</a:t>
            </a:r>
          </a:p>
          <a:p>
            <a:pPr lvl="1">
              <a:lnSpc>
                <a:spcPct val="90000"/>
              </a:lnSpc>
            </a:pPr>
            <a:r>
              <a:rPr lang="en-US" altLang="zh-TW" dirty="0"/>
              <a:t>1999 death of an 18-year-old died from multiple organ failure by infusion of genetically altered cold viruses into diseased liver</a:t>
            </a:r>
          </a:p>
          <a:p>
            <a:pPr lvl="1">
              <a:lnSpc>
                <a:spcPct val="90000"/>
              </a:lnSpc>
            </a:pPr>
            <a:r>
              <a:rPr lang="en-US" altLang="zh-TW" dirty="0"/>
              <a:t>Ensure patient protection and fully informed consent</a:t>
            </a:r>
          </a:p>
          <a:p>
            <a:pPr lvl="1">
              <a:lnSpc>
                <a:spcPct val="90000"/>
              </a:lnSpc>
            </a:pPr>
            <a:r>
              <a:rPr lang="en-US" altLang="zh-TW" dirty="0"/>
              <a:t>Monkeys had died from the therapy, and several previous participants had suffered serious toxic reactions</a:t>
            </a:r>
          </a:p>
          <a:p>
            <a:pPr lvl="1">
              <a:lnSpc>
                <a:spcPct val="90000"/>
              </a:lnSpc>
            </a:pPr>
            <a:r>
              <a:rPr lang="en-US" altLang="zh-TW" dirty="0"/>
              <a:t>Office for Human Research Protection (OHRP)</a:t>
            </a:r>
          </a:p>
          <a:p>
            <a:pPr lvl="2">
              <a:lnSpc>
                <a:spcPct val="90000"/>
              </a:lnSpc>
            </a:pPr>
            <a:r>
              <a:rPr lang="en-US" altLang="zh-TW" dirty="0"/>
              <a:t>From NIH, OPRR to the office of the Assistant Secretary of the Department of HHS </a:t>
            </a:r>
          </a:p>
        </p:txBody>
      </p:sp>
      <p:pic>
        <p:nvPicPr>
          <p:cNvPr id="7" name="Picture 19" descr="\\140.112.59.229\資源平台\資源平台\版權\版權ICON與範例\64px-PD-icon_svg.png">
            <a:hlinkClick r:id="rId3"/>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5087094" y="5035302"/>
            <a:ext cx="432048"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1646445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4"/>
          <p:cNvSpPr>
            <a:spLocks noGrp="1"/>
          </p:cNvSpPr>
          <p:nvPr>
            <p:ph type="sldNum" sz="quarter" idx="11"/>
          </p:nvPr>
        </p:nvSpPr>
        <p:spPr/>
        <p:txBody>
          <a:bodyPr/>
          <a:lstStyle/>
          <a:p>
            <a:fld id="{B2D093CA-7F85-4C88-A8A9-A815EA86B5E3}" type="slidenum">
              <a:rPr lang="en-US" altLang="zh-TW">
                <a:solidFill>
                  <a:srgbClr val="000000"/>
                </a:solidFill>
                <a:latin typeface="+mn-lt"/>
              </a:rPr>
              <a:pPr/>
              <a:t>38</a:t>
            </a:fld>
            <a:endParaRPr lang="en-US" altLang="zh-TW">
              <a:solidFill>
                <a:srgbClr val="000000"/>
              </a:solidFill>
              <a:latin typeface="+mn-lt"/>
            </a:endParaRPr>
          </a:p>
        </p:txBody>
      </p:sp>
      <p:sp>
        <p:nvSpPr>
          <p:cNvPr id="178178" name="Rectangle 2"/>
          <p:cNvSpPr>
            <a:spLocks noGrp="1" noChangeArrowheads="1"/>
          </p:cNvSpPr>
          <p:nvPr>
            <p:ph type="title"/>
          </p:nvPr>
        </p:nvSpPr>
        <p:spPr/>
        <p:txBody>
          <a:bodyPr/>
          <a:lstStyle/>
          <a:p>
            <a:r>
              <a:rPr lang="en-US" altLang="zh-TW" dirty="0">
                <a:latin typeface="+mn-lt"/>
              </a:rPr>
              <a:t>USA history (12)</a:t>
            </a:r>
          </a:p>
        </p:txBody>
      </p:sp>
      <p:sp>
        <p:nvSpPr>
          <p:cNvPr id="178179" name="Rectangle 3"/>
          <p:cNvSpPr>
            <a:spLocks noGrp="1" noChangeArrowheads="1"/>
          </p:cNvSpPr>
          <p:nvPr>
            <p:ph type="body" idx="1"/>
          </p:nvPr>
        </p:nvSpPr>
        <p:spPr/>
        <p:txBody>
          <a:bodyPr/>
          <a:lstStyle/>
          <a:p>
            <a:r>
              <a:rPr lang="en-US" altLang="zh-TW" dirty="0"/>
              <a:t>Adverse drug effects</a:t>
            </a:r>
          </a:p>
          <a:p>
            <a:pPr lvl="1"/>
            <a:r>
              <a:rPr lang="en-US" altLang="zh-TW" dirty="0" err="1"/>
              <a:t>Ceristatin</a:t>
            </a:r>
            <a:r>
              <a:rPr lang="en-US" altLang="zh-TW" dirty="0"/>
              <a:t> withdrawal</a:t>
            </a:r>
          </a:p>
          <a:p>
            <a:pPr lvl="1"/>
            <a:r>
              <a:rPr lang="en-US" altLang="zh-TW" dirty="0"/>
              <a:t>Cox-2 inhibitor withdrawal</a:t>
            </a:r>
          </a:p>
          <a:p>
            <a:r>
              <a:rPr lang="en-US" altLang="zh-TW" dirty="0"/>
              <a:t>Clinical trial registration</a:t>
            </a:r>
          </a:p>
          <a:p>
            <a:pPr lvl="1"/>
            <a:r>
              <a:rPr lang="en-US" altLang="zh-TW" dirty="0"/>
              <a:t>Anti-depressant clinical trial</a:t>
            </a:r>
          </a:p>
          <a:p>
            <a:pPr lvl="1"/>
            <a:r>
              <a:rPr lang="en-US" altLang="zh-TW" dirty="0"/>
              <a:t>Website: clinicaltrials.org.</a:t>
            </a:r>
          </a:p>
          <a:p>
            <a:pPr lvl="1"/>
            <a:endParaRPr lang="en-US" altLang="zh-TW" dirty="0"/>
          </a:p>
          <a:p>
            <a:pPr lvl="1"/>
            <a:endParaRPr lang="en-US" altLang="zh-TW" dirty="0"/>
          </a:p>
          <a:p>
            <a:pPr lvl="1"/>
            <a:endParaRPr lang="en-US" altLang="zh-TW" dirty="0"/>
          </a:p>
        </p:txBody>
      </p:sp>
      <p:pic>
        <p:nvPicPr>
          <p:cNvPr id="7" name="Picture 19" descr="\\140.112.59.229\資源平台\資源平台\版權\版權ICON與範例\64px-PD-icon_svg.png">
            <a:hlinkClick r:id="rId3"/>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5879182" y="4595267"/>
            <a:ext cx="432048"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8632628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4"/>
          <p:cNvSpPr>
            <a:spLocks noGrp="1"/>
          </p:cNvSpPr>
          <p:nvPr>
            <p:ph type="sldNum" sz="quarter" idx="11"/>
          </p:nvPr>
        </p:nvSpPr>
        <p:spPr/>
        <p:txBody>
          <a:bodyPr/>
          <a:lstStyle/>
          <a:p>
            <a:fld id="{BF8A5FB0-D1BA-4AF5-BD5E-F8B97249A3C3}" type="slidenum">
              <a:rPr lang="en-US" altLang="zh-TW">
                <a:solidFill>
                  <a:srgbClr val="000000"/>
                </a:solidFill>
                <a:latin typeface="+mn-lt"/>
              </a:rPr>
              <a:pPr/>
              <a:t>39</a:t>
            </a:fld>
            <a:endParaRPr lang="en-US" altLang="zh-TW">
              <a:solidFill>
                <a:srgbClr val="000000"/>
              </a:solidFill>
              <a:latin typeface="+mn-lt"/>
            </a:endParaRPr>
          </a:p>
        </p:txBody>
      </p:sp>
      <p:sp>
        <p:nvSpPr>
          <p:cNvPr id="180226" name="Rectangle 2"/>
          <p:cNvSpPr>
            <a:spLocks noGrp="1" noChangeArrowheads="1"/>
          </p:cNvSpPr>
          <p:nvPr>
            <p:ph type="title"/>
          </p:nvPr>
        </p:nvSpPr>
        <p:spPr/>
        <p:txBody>
          <a:bodyPr/>
          <a:lstStyle/>
          <a:p>
            <a:r>
              <a:rPr lang="en-US" altLang="zh-TW">
                <a:latin typeface="+mn-lt"/>
              </a:rPr>
              <a:t>Principles of Ethics</a:t>
            </a:r>
          </a:p>
        </p:txBody>
      </p:sp>
      <p:sp>
        <p:nvSpPr>
          <p:cNvPr id="180227" name="Rectangle 3"/>
          <p:cNvSpPr>
            <a:spLocks noGrp="1" noChangeArrowheads="1"/>
          </p:cNvSpPr>
          <p:nvPr>
            <p:ph type="body" idx="1"/>
          </p:nvPr>
        </p:nvSpPr>
        <p:spPr/>
        <p:txBody>
          <a:bodyPr/>
          <a:lstStyle/>
          <a:p>
            <a:pPr marL="812716" indent="-812716"/>
            <a:r>
              <a:rPr lang="en-US" altLang="zh-TW"/>
              <a:t>Respects for persons / autonomy</a:t>
            </a:r>
          </a:p>
          <a:p>
            <a:pPr marL="812716" indent="-812716"/>
            <a:r>
              <a:rPr lang="en-US" altLang="zh-TW"/>
              <a:t>Beneficence and Non-maleficence</a:t>
            </a:r>
          </a:p>
          <a:p>
            <a:pPr marL="812716" indent="-812716"/>
            <a:r>
              <a:rPr lang="en-US" altLang="zh-TW"/>
              <a:t>Justice (Distributive justice)</a:t>
            </a:r>
          </a:p>
        </p:txBody>
      </p:sp>
    </p:spTree>
    <p:extLst>
      <p:ext uri="{BB962C8B-B14F-4D97-AF65-F5344CB8AC3E}">
        <p14:creationId xmlns:p14="http://schemas.microsoft.com/office/powerpoint/2010/main" val="13143662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4"/>
          <p:cNvSpPr>
            <a:spLocks noGrp="1"/>
          </p:cNvSpPr>
          <p:nvPr>
            <p:ph type="sldNum" sz="quarter" idx="11"/>
          </p:nvPr>
        </p:nvSpPr>
        <p:spPr/>
        <p:txBody>
          <a:bodyPr/>
          <a:lstStyle/>
          <a:p>
            <a:fld id="{00A89C25-8E5F-4621-BAD3-BB9C2C381625}" type="slidenum">
              <a:rPr lang="en-US" altLang="zh-TW">
                <a:solidFill>
                  <a:srgbClr val="000000"/>
                </a:solidFill>
                <a:latin typeface="+mn-lt"/>
                <a:ea typeface="標楷體" panose="03000509000000000000" pitchFamily="65" charset="-120"/>
              </a:rPr>
              <a:pPr/>
              <a:t>4</a:t>
            </a:fld>
            <a:endParaRPr lang="en-US" altLang="zh-TW">
              <a:solidFill>
                <a:srgbClr val="000000"/>
              </a:solidFill>
              <a:latin typeface="+mn-lt"/>
              <a:ea typeface="標楷體" panose="03000509000000000000" pitchFamily="65" charset="-120"/>
            </a:endParaRPr>
          </a:p>
        </p:txBody>
      </p:sp>
      <p:sp>
        <p:nvSpPr>
          <p:cNvPr id="104450" name="Rectangle 2"/>
          <p:cNvSpPr>
            <a:spLocks noGrp="1" noChangeArrowheads="1"/>
          </p:cNvSpPr>
          <p:nvPr>
            <p:ph type="title"/>
          </p:nvPr>
        </p:nvSpPr>
        <p:spPr/>
        <p:txBody>
          <a:bodyPr/>
          <a:lstStyle/>
          <a:p>
            <a:r>
              <a:rPr lang="zh-TW" altLang="en-US" u="sng" dirty="0">
                <a:latin typeface="+mn-lt"/>
                <a:ea typeface="標楷體" panose="03000509000000000000" pitchFamily="65" charset="-120"/>
              </a:rPr>
              <a:t>課程目的</a:t>
            </a:r>
            <a:r>
              <a:rPr lang="zh-TW" altLang="en-US" dirty="0">
                <a:latin typeface="+mn-lt"/>
                <a:ea typeface="標楷體" panose="03000509000000000000" pitchFamily="65" charset="-120"/>
              </a:rPr>
              <a:t>：</a:t>
            </a:r>
          </a:p>
        </p:txBody>
      </p:sp>
      <p:sp>
        <p:nvSpPr>
          <p:cNvPr id="104451" name="Rectangle 3"/>
          <p:cNvSpPr>
            <a:spLocks noGrp="1" noChangeArrowheads="1"/>
          </p:cNvSpPr>
          <p:nvPr>
            <p:ph type="body" idx="1"/>
          </p:nvPr>
        </p:nvSpPr>
        <p:spPr>
          <a:xfrm>
            <a:off x="719309" y="1701203"/>
            <a:ext cx="10861319" cy="4401569"/>
          </a:xfrm>
        </p:spPr>
        <p:txBody>
          <a:bodyPr/>
          <a:lstStyle/>
          <a:p>
            <a:pPr>
              <a:lnSpc>
                <a:spcPct val="80000"/>
              </a:lnSpc>
            </a:pPr>
            <a:r>
              <a:rPr lang="zh-TW" altLang="en-US" sz="2700" dirty="0">
                <a:ea typeface="標楷體" pitchFamily="65" charset="-120"/>
              </a:rPr>
              <a:t>以臨床試驗研究設計及實際進行時處理的問題作一通盤性的介紹，使學生能對臨床試驗的方法及運用有一整體的認識。</a:t>
            </a:r>
          </a:p>
          <a:p>
            <a:pPr>
              <a:lnSpc>
                <a:spcPct val="80000"/>
              </a:lnSpc>
            </a:pPr>
            <a:r>
              <a:rPr lang="zh-TW" altLang="en-US" sz="2700" dirty="0">
                <a:ea typeface="標楷體" pitchFamily="65" charset="-120"/>
              </a:rPr>
              <a:t>介紹臨床試驗的研究方法，以系統性說明臨床試驗過程需注意的內容，使學習者能熟練臨床試驗的步驟，並且能夠評估臨床試驗報告及設計執行臨床試驗。</a:t>
            </a:r>
          </a:p>
          <a:p>
            <a:pPr>
              <a:lnSpc>
                <a:spcPct val="80000"/>
              </a:lnSpc>
            </a:pPr>
            <a:r>
              <a:rPr lang="zh-TW" altLang="en-US" sz="2700" dirty="0">
                <a:ea typeface="標楷體" pitchFamily="65" charset="-120"/>
              </a:rPr>
              <a:t>課程內容：介紹臨床試驗的歷史演變，研究設計、資料分析以及執行臨床試驗過程中各種步驟，</a:t>
            </a:r>
            <a:r>
              <a:rPr lang="en-US" altLang="zh-TW" sz="2700" dirty="0">
                <a:ea typeface="標楷體" pitchFamily="65" charset="-120"/>
              </a:rPr>
              <a:t>GCP</a:t>
            </a:r>
            <a:r>
              <a:rPr lang="zh-TW" altLang="en-US" sz="2700" dirty="0">
                <a:ea typeface="標楷體" pitchFamily="65" charset="-120"/>
              </a:rPr>
              <a:t>及</a:t>
            </a:r>
            <a:r>
              <a:rPr lang="en-US" altLang="zh-TW" sz="2700" dirty="0">
                <a:ea typeface="標楷體" pitchFamily="65" charset="-120"/>
              </a:rPr>
              <a:t>ICH</a:t>
            </a:r>
            <a:r>
              <a:rPr lang="zh-TW" altLang="en-US" sz="2700" dirty="0">
                <a:ea typeface="標楷體" pitchFamily="65" charset="-120"/>
              </a:rPr>
              <a:t>的概念，以及相關臨床試驗之實例介紹等。</a:t>
            </a:r>
          </a:p>
          <a:p>
            <a:pPr>
              <a:lnSpc>
                <a:spcPct val="80000"/>
              </a:lnSpc>
            </a:pPr>
            <a:r>
              <a:rPr lang="zh-TW" altLang="en-US" sz="2700" dirty="0">
                <a:ea typeface="標楷體" pitchFamily="65" charset="-120"/>
              </a:rPr>
              <a:t>學生將以團隊方式，完成一個簡要計畫書及其相關受試者同意書與個案報告表的期末報告。</a:t>
            </a:r>
          </a:p>
          <a:p>
            <a:pPr>
              <a:lnSpc>
                <a:spcPct val="80000"/>
              </a:lnSpc>
            </a:pPr>
            <a:r>
              <a:rPr lang="zh-TW" altLang="en-US" sz="2700" u="sng" dirty="0">
                <a:ea typeface="標楷體" pitchFamily="65" charset="-120"/>
              </a:rPr>
              <a:t>授課方式</a:t>
            </a:r>
            <a:r>
              <a:rPr lang="zh-TW" altLang="en-US" sz="2700" dirty="0">
                <a:ea typeface="標楷體" pitchFamily="65" charset="-120"/>
              </a:rPr>
              <a:t>：以演講及文獻回顧討論方式，並邀請專家學者作深入演講。</a:t>
            </a:r>
          </a:p>
        </p:txBody>
      </p:sp>
    </p:spTree>
    <p:extLst>
      <p:ext uri="{BB962C8B-B14F-4D97-AF65-F5344CB8AC3E}">
        <p14:creationId xmlns:p14="http://schemas.microsoft.com/office/powerpoint/2010/main" val="337442848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4"/>
          <p:cNvSpPr>
            <a:spLocks noGrp="1"/>
          </p:cNvSpPr>
          <p:nvPr>
            <p:ph type="sldNum" sz="quarter" idx="11"/>
          </p:nvPr>
        </p:nvSpPr>
        <p:spPr/>
        <p:txBody>
          <a:bodyPr/>
          <a:lstStyle/>
          <a:p>
            <a:fld id="{DE170908-E839-4238-AF2D-74F9CE93C4FE}" type="slidenum">
              <a:rPr lang="en-US" altLang="zh-TW">
                <a:solidFill>
                  <a:srgbClr val="000000"/>
                </a:solidFill>
                <a:latin typeface="+mn-lt"/>
              </a:rPr>
              <a:pPr/>
              <a:t>40</a:t>
            </a:fld>
            <a:endParaRPr lang="en-US" altLang="zh-TW">
              <a:solidFill>
                <a:srgbClr val="000000"/>
              </a:solidFill>
              <a:latin typeface="+mn-lt"/>
            </a:endParaRPr>
          </a:p>
        </p:txBody>
      </p:sp>
      <p:sp>
        <p:nvSpPr>
          <p:cNvPr id="182274" name="Rectangle 2"/>
          <p:cNvSpPr>
            <a:spLocks noGrp="1" noChangeArrowheads="1"/>
          </p:cNvSpPr>
          <p:nvPr>
            <p:ph type="title"/>
          </p:nvPr>
        </p:nvSpPr>
        <p:spPr/>
        <p:txBody>
          <a:bodyPr/>
          <a:lstStyle/>
          <a:p>
            <a:r>
              <a:rPr lang="en-US" altLang="zh-TW">
                <a:latin typeface="+mn-lt"/>
              </a:rPr>
              <a:t>Ethical norms in clinical trials</a:t>
            </a:r>
          </a:p>
        </p:txBody>
      </p:sp>
      <p:sp>
        <p:nvSpPr>
          <p:cNvPr id="182275" name="Rectangle 3"/>
          <p:cNvSpPr>
            <a:spLocks noGrp="1" noChangeArrowheads="1"/>
          </p:cNvSpPr>
          <p:nvPr>
            <p:ph type="body" idx="1"/>
          </p:nvPr>
        </p:nvSpPr>
        <p:spPr>
          <a:xfrm>
            <a:off x="623310" y="1701203"/>
            <a:ext cx="10971372" cy="3887100"/>
          </a:xfrm>
        </p:spPr>
        <p:txBody>
          <a:bodyPr/>
          <a:lstStyle/>
          <a:p>
            <a:pPr marL="812716" indent="-812716">
              <a:lnSpc>
                <a:spcPct val="90000"/>
              </a:lnSpc>
            </a:pPr>
            <a:r>
              <a:rPr lang="en-US" altLang="zh-TW" dirty="0"/>
              <a:t>Good research design</a:t>
            </a:r>
          </a:p>
          <a:p>
            <a:pPr marL="812716" indent="-812716">
              <a:lnSpc>
                <a:spcPct val="90000"/>
              </a:lnSpc>
            </a:pPr>
            <a:r>
              <a:rPr lang="en-US" altLang="zh-TW" dirty="0"/>
              <a:t>Competent investigators</a:t>
            </a:r>
          </a:p>
          <a:p>
            <a:pPr marL="812716" indent="-812716">
              <a:lnSpc>
                <a:spcPct val="90000"/>
              </a:lnSpc>
            </a:pPr>
            <a:r>
              <a:rPr lang="en-US" altLang="zh-TW" dirty="0"/>
              <a:t>Potential benefits justify potential risks</a:t>
            </a:r>
          </a:p>
          <a:p>
            <a:pPr marL="812716" indent="-812716">
              <a:lnSpc>
                <a:spcPct val="90000"/>
              </a:lnSpc>
            </a:pPr>
            <a:r>
              <a:rPr lang="en-US" altLang="zh-TW" dirty="0"/>
              <a:t>Equitable selection of subjects</a:t>
            </a:r>
          </a:p>
          <a:p>
            <a:pPr marL="812716" indent="-812716">
              <a:lnSpc>
                <a:spcPct val="90000"/>
              </a:lnSpc>
            </a:pPr>
            <a:r>
              <a:rPr lang="en-US" altLang="zh-TW" dirty="0"/>
              <a:t>Informed consent</a:t>
            </a:r>
          </a:p>
          <a:p>
            <a:pPr marL="812716" indent="-812716">
              <a:lnSpc>
                <a:spcPct val="90000"/>
              </a:lnSpc>
            </a:pPr>
            <a:r>
              <a:rPr lang="en-US" altLang="zh-TW" dirty="0"/>
              <a:t>Compensation for research-induced injury</a:t>
            </a:r>
          </a:p>
          <a:p>
            <a:pPr marL="812716" indent="-812716">
              <a:lnSpc>
                <a:spcPct val="90000"/>
              </a:lnSpc>
            </a:pPr>
            <a:r>
              <a:rPr lang="en-US" altLang="zh-TW" dirty="0"/>
              <a:t>Special populations</a:t>
            </a:r>
          </a:p>
          <a:p>
            <a:pPr marL="812716" indent="-812716">
              <a:lnSpc>
                <a:spcPct val="90000"/>
              </a:lnSpc>
            </a:pPr>
            <a:r>
              <a:rPr lang="en-US" altLang="zh-TW" dirty="0"/>
              <a:t>Children, Mentally incompetent, Prisoners, Fetus</a:t>
            </a:r>
          </a:p>
        </p:txBody>
      </p:sp>
    </p:spTree>
    <p:extLst>
      <p:ext uri="{BB962C8B-B14F-4D97-AF65-F5344CB8AC3E}">
        <p14:creationId xmlns:p14="http://schemas.microsoft.com/office/powerpoint/2010/main" val="254278295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4"/>
          <p:cNvSpPr>
            <a:spLocks noGrp="1"/>
          </p:cNvSpPr>
          <p:nvPr>
            <p:ph type="sldNum" sz="quarter" idx="11"/>
          </p:nvPr>
        </p:nvSpPr>
        <p:spPr/>
        <p:txBody>
          <a:bodyPr/>
          <a:lstStyle/>
          <a:p>
            <a:fld id="{97AFD588-1B15-47C7-ACEC-B3721BAA9904}" type="slidenum">
              <a:rPr lang="en-US" altLang="zh-TW">
                <a:solidFill>
                  <a:srgbClr val="000000"/>
                </a:solidFill>
                <a:latin typeface="+mn-lt"/>
              </a:rPr>
              <a:pPr/>
              <a:t>41</a:t>
            </a:fld>
            <a:endParaRPr lang="en-US" altLang="zh-TW">
              <a:solidFill>
                <a:srgbClr val="000000"/>
              </a:solidFill>
              <a:latin typeface="+mn-lt"/>
            </a:endParaRPr>
          </a:p>
        </p:txBody>
      </p:sp>
      <p:sp>
        <p:nvSpPr>
          <p:cNvPr id="184322" name="Rectangle 2"/>
          <p:cNvSpPr>
            <a:spLocks noGrp="1" noChangeArrowheads="1"/>
          </p:cNvSpPr>
          <p:nvPr>
            <p:ph type="title"/>
          </p:nvPr>
        </p:nvSpPr>
        <p:spPr/>
        <p:txBody>
          <a:bodyPr/>
          <a:lstStyle/>
          <a:p>
            <a:r>
              <a:rPr lang="en-US" altLang="zh-TW">
                <a:latin typeface="+mn-lt"/>
              </a:rPr>
              <a:t>Practical considerations in clinical trial</a:t>
            </a:r>
          </a:p>
        </p:txBody>
      </p:sp>
      <p:sp>
        <p:nvSpPr>
          <p:cNvPr id="184323" name="Rectangle 3"/>
          <p:cNvSpPr>
            <a:spLocks noGrp="1" noChangeArrowheads="1"/>
          </p:cNvSpPr>
          <p:nvPr>
            <p:ph type="body" idx="1"/>
          </p:nvPr>
        </p:nvSpPr>
        <p:spPr/>
        <p:txBody>
          <a:bodyPr/>
          <a:lstStyle/>
          <a:p>
            <a:pPr>
              <a:lnSpc>
                <a:spcPct val="90000"/>
              </a:lnSpc>
            </a:pPr>
            <a:r>
              <a:rPr lang="en-US" altLang="zh-TW"/>
              <a:t>Clinical equipoise: genuine UNCERTAINTY within the clinical community</a:t>
            </a:r>
          </a:p>
          <a:p>
            <a:pPr lvl="1">
              <a:lnSpc>
                <a:spcPct val="90000"/>
              </a:lnSpc>
            </a:pPr>
            <a:r>
              <a:rPr lang="en-US" altLang="zh-TW"/>
              <a:t>About which study treatment would be more beneficial for a patient</a:t>
            </a:r>
          </a:p>
          <a:p>
            <a:pPr>
              <a:lnSpc>
                <a:spcPct val="90000"/>
              </a:lnSpc>
            </a:pPr>
            <a:r>
              <a:rPr lang="en-US" altLang="zh-TW"/>
              <a:t>Potential benefits vs. possible risks</a:t>
            </a:r>
          </a:p>
          <a:p>
            <a:pPr>
              <a:lnSpc>
                <a:spcPct val="90000"/>
              </a:lnSpc>
            </a:pPr>
            <a:r>
              <a:rPr lang="en-US" altLang="zh-TW"/>
              <a:t>Human rights and Confidentiality</a:t>
            </a:r>
          </a:p>
          <a:p>
            <a:pPr>
              <a:lnSpc>
                <a:spcPct val="90000"/>
              </a:lnSpc>
            </a:pPr>
            <a:r>
              <a:rPr lang="en-US" altLang="zh-TW"/>
              <a:t>Adequate and competent review process</a:t>
            </a:r>
          </a:p>
        </p:txBody>
      </p:sp>
    </p:spTree>
    <p:extLst>
      <p:ext uri="{BB962C8B-B14F-4D97-AF65-F5344CB8AC3E}">
        <p14:creationId xmlns:p14="http://schemas.microsoft.com/office/powerpoint/2010/main" val="155741791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4"/>
          <p:cNvSpPr>
            <a:spLocks noGrp="1"/>
          </p:cNvSpPr>
          <p:nvPr>
            <p:ph type="sldNum" sz="quarter" idx="11"/>
          </p:nvPr>
        </p:nvSpPr>
        <p:spPr/>
        <p:txBody>
          <a:bodyPr/>
          <a:lstStyle/>
          <a:p>
            <a:fld id="{997DCFD3-9A38-4EE9-8860-08802A416E67}" type="slidenum">
              <a:rPr lang="en-US" altLang="zh-TW">
                <a:solidFill>
                  <a:srgbClr val="000000"/>
                </a:solidFill>
                <a:latin typeface="+mn-lt"/>
              </a:rPr>
              <a:pPr/>
              <a:t>42</a:t>
            </a:fld>
            <a:endParaRPr lang="en-US" altLang="zh-TW">
              <a:solidFill>
                <a:srgbClr val="000000"/>
              </a:solidFill>
              <a:latin typeface="+mn-lt"/>
            </a:endParaRPr>
          </a:p>
        </p:txBody>
      </p:sp>
      <p:sp>
        <p:nvSpPr>
          <p:cNvPr id="186370" name="Rectangle 2"/>
          <p:cNvSpPr>
            <a:spLocks noGrp="1" noChangeArrowheads="1"/>
          </p:cNvSpPr>
          <p:nvPr>
            <p:ph type="title"/>
          </p:nvPr>
        </p:nvSpPr>
        <p:spPr/>
        <p:txBody>
          <a:bodyPr/>
          <a:lstStyle/>
          <a:p>
            <a:r>
              <a:rPr lang="en-US" altLang="zh-TW">
                <a:latin typeface="+mn-lt"/>
              </a:rPr>
              <a:t>References</a:t>
            </a:r>
          </a:p>
        </p:txBody>
      </p:sp>
      <p:sp>
        <p:nvSpPr>
          <p:cNvPr id="186371" name="Rectangle 3"/>
          <p:cNvSpPr>
            <a:spLocks noGrp="1" noChangeArrowheads="1"/>
          </p:cNvSpPr>
          <p:nvPr>
            <p:ph type="body" idx="1"/>
          </p:nvPr>
        </p:nvSpPr>
        <p:spPr/>
        <p:txBody>
          <a:bodyPr/>
          <a:lstStyle/>
          <a:p>
            <a:r>
              <a:rPr lang="en-US" altLang="zh-TW" dirty="0">
                <a:hlinkClick r:id="rId3"/>
              </a:rPr>
              <a:t>http://www.fda.gov/opacom/backgrounders/miles.html</a:t>
            </a:r>
            <a:endParaRPr lang="en-US" altLang="zh-TW" dirty="0"/>
          </a:p>
          <a:p>
            <a:pPr lvl="1"/>
            <a:r>
              <a:rPr lang="en-US" altLang="zh-TW" dirty="0"/>
              <a:t>FDA </a:t>
            </a:r>
            <a:r>
              <a:rPr lang="en-US" altLang="zh-TW" dirty="0" smtClean="0"/>
              <a:t>Backgrounder</a:t>
            </a:r>
            <a:r>
              <a:rPr lang="en-US" altLang="zh-TW" dirty="0"/>
              <a:t>: Milestones in U.S. Food and Drug Law </a:t>
            </a:r>
            <a:r>
              <a:rPr lang="en-US" altLang="zh-TW" dirty="0" smtClean="0"/>
              <a:t>History</a:t>
            </a:r>
          </a:p>
          <a:p>
            <a:r>
              <a:rPr lang="en-US" altLang="zh-TW" dirty="0" smtClean="0"/>
              <a:t>Websites</a:t>
            </a:r>
          </a:p>
          <a:p>
            <a:r>
              <a:rPr lang="en-US" altLang="zh-TW" dirty="0" smtClean="0"/>
              <a:t>Academic journals</a:t>
            </a:r>
            <a:endParaRPr lang="en-US" altLang="zh-TW" dirty="0"/>
          </a:p>
        </p:txBody>
      </p:sp>
    </p:spTree>
    <p:extLst>
      <p:ext uri="{BB962C8B-B14F-4D97-AF65-F5344CB8AC3E}">
        <p14:creationId xmlns:p14="http://schemas.microsoft.com/office/powerpoint/2010/main" val="120574674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內容版面配置區 3"/>
          <p:cNvGraphicFramePr>
            <a:graphicFrameLocks/>
          </p:cNvGraphicFramePr>
          <p:nvPr>
            <p:extLst>
              <p:ext uri="{D42A27DB-BD31-4B8C-83A1-F6EECF244321}">
                <p14:modId xmlns:p14="http://schemas.microsoft.com/office/powerpoint/2010/main" val="1713818098"/>
              </p:ext>
            </p:extLst>
          </p:nvPr>
        </p:nvGraphicFramePr>
        <p:xfrm>
          <a:off x="478582" y="1042940"/>
          <a:ext cx="11521280" cy="4918734"/>
        </p:xfrm>
        <a:graphic>
          <a:graphicData uri="http://schemas.openxmlformats.org/drawingml/2006/table">
            <a:tbl>
              <a:tblPr firstRow="1" bandRow="1">
                <a:tableStyleId>{5940675A-B579-460E-94D1-54222C63F5DA}</a:tableStyleId>
              </a:tblPr>
              <a:tblGrid>
                <a:gridCol w="863984"/>
                <a:gridCol w="1823589"/>
                <a:gridCol w="1584176"/>
                <a:gridCol w="7249531"/>
              </a:tblGrid>
              <a:tr h="563672">
                <a:tc>
                  <a:txBody>
                    <a:bodyPr/>
                    <a:lstStyle/>
                    <a:p>
                      <a:pPr algn="ctr"/>
                      <a:r>
                        <a:rPr lang="zh-TW" altLang="en-US" sz="2000" dirty="0" smtClean="0">
                          <a:latin typeface="+mn-lt"/>
                          <a:ea typeface="標楷體" panose="03000509000000000000" pitchFamily="65" charset="-120"/>
                        </a:rPr>
                        <a:t>頁碼</a:t>
                      </a:r>
                      <a:endParaRPr lang="zh-TW" altLang="en-US" sz="2000" dirty="0">
                        <a:solidFill>
                          <a:schemeClr val="tx1"/>
                        </a:solidFill>
                        <a:latin typeface="+mn-lt"/>
                        <a:ea typeface="標楷體" panose="03000509000000000000" pitchFamily="65" charset="-120"/>
                        <a:cs typeface="Times New Roman" pitchFamily="18" charset="0"/>
                      </a:endParaRPr>
                    </a:p>
                  </a:txBody>
                  <a:tcPr marL="121904" marR="121904" marT="60974" marB="60974" anchor="ctr"/>
                </a:tc>
                <a:tc>
                  <a:txBody>
                    <a:bodyPr/>
                    <a:lstStyle/>
                    <a:p>
                      <a:pPr algn="ctr"/>
                      <a:r>
                        <a:rPr lang="zh-TW" altLang="en-US" sz="2000" dirty="0" smtClean="0">
                          <a:latin typeface="+mn-lt"/>
                          <a:ea typeface="標楷體" panose="03000509000000000000" pitchFamily="65" charset="-120"/>
                        </a:rPr>
                        <a:t>作品</a:t>
                      </a:r>
                      <a:endParaRPr lang="zh-TW" altLang="en-US" sz="2000" dirty="0">
                        <a:solidFill>
                          <a:schemeClr val="tx1"/>
                        </a:solidFill>
                        <a:latin typeface="+mn-lt"/>
                        <a:ea typeface="標楷體" panose="03000509000000000000" pitchFamily="65" charset="-120"/>
                        <a:cs typeface="Times New Roman" pitchFamily="18" charset="0"/>
                      </a:endParaRPr>
                    </a:p>
                  </a:txBody>
                  <a:tcPr marL="121904" marR="121904" marT="60974" marB="60974" anchor="ctr"/>
                </a:tc>
                <a:tc>
                  <a:txBody>
                    <a:bodyPr/>
                    <a:lstStyle/>
                    <a:p>
                      <a:pPr algn="ctr"/>
                      <a:r>
                        <a:rPr lang="zh-TW" altLang="en-US" sz="2000" dirty="0" smtClean="0">
                          <a:latin typeface="+mn-lt"/>
                          <a:ea typeface="標楷體" panose="03000509000000000000" pitchFamily="65" charset="-120"/>
                        </a:rPr>
                        <a:t>版權圖示</a:t>
                      </a:r>
                      <a:endParaRPr lang="zh-TW" altLang="en-US" sz="2000" dirty="0">
                        <a:solidFill>
                          <a:schemeClr val="tx1"/>
                        </a:solidFill>
                        <a:latin typeface="+mn-lt"/>
                        <a:ea typeface="標楷體" panose="03000509000000000000" pitchFamily="65" charset="-120"/>
                        <a:cs typeface="Times New Roman" pitchFamily="18" charset="0"/>
                      </a:endParaRPr>
                    </a:p>
                  </a:txBody>
                  <a:tcPr marL="121904" marR="121904" marT="60974" marB="60974" anchor="ctr"/>
                </a:tc>
                <a:tc>
                  <a:txBody>
                    <a:bodyPr/>
                    <a:lstStyle/>
                    <a:p>
                      <a:pPr algn="ctr"/>
                      <a:r>
                        <a:rPr lang="zh-TW" altLang="en-US" sz="2000" dirty="0" smtClean="0">
                          <a:latin typeface="+mn-lt"/>
                          <a:ea typeface="標楷體" panose="03000509000000000000" pitchFamily="65" charset="-120"/>
                        </a:rPr>
                        <a:t>來源</a:t>
                      </a:r>
                      <a:r>
                        <a:rPr lang="en-US" altLang="zh-TW" sz="2000" dirty="0" smtClean="0">
                          <a:latin typeface="+mn-lt"/>
                          <a:ea typeface="標楷體" panose="03000509000000000000" pitchFamily="65" charset="-120"/>
                        </a:rPr>
                        <a:t>/</a:t>
                      </a:r>
                      <a:r>
                        <a:rPr lang="zh-TW" altLang="en-US" sz="2000" dirty="0" smtClean="0">
                          <a:latin typeface="+mn-lt"/>
                          <a:ea typeface="標楷體" panose="03000509000000000000" pitchFamily="65" charset="-120"/>
                        </a:rPr>
                        <a:t>作者</a:t>
                      </a:r>
                      <a:endParaRPr lang="zh-TW" altLang="en-US" sz="2000" dirty="0">
                        <a:solidFill>
                          <a:schemeClr val="tx1"/>
                        </a:solidFill>
                        <a:latin typeface="+mn-lt"/>
                        <a:ea typeface="標楷體" panose="03000509000000000000" pitchFamily="65" charset="-120"/>
                        <a:cs typeface="Times New Roman" pitchFamily="18" charset="0"/>
                      </a:endParaRPr>
                    </a:p>
                  </a:txBody>
                  <a:tcPr marL="121904" marR="121904" marT="60974" marB="60974" anchor="ctr"/>
                </a:tc>
              </a:tr>
              <a:tr h="743062">
                <a:tc>
                  <a:txBody>
                    <a:bodyPr/>
                    <a:lstStyle/>
                    <a:p>
                      <a:pPr algn="ctr"/>
                      <a:r>
                        <a:rPr lang="en-US" altLang="zh-TW" sz="1600" kern="1200" dirty="0" smtClean="0">
                          <a:latin typeface="+mn-lt"/>
                          <a:ea typeface="標楷體" panose="03000509000000000000" pitchFamily="65" charset="-120"/>
                        </a:rPr>
                        <a:t>1~43</a:t>
                      </a:r>
                      <a:endParaRPr lang="zh-TW" altLang="en-US" sz="1600" b="0" kern="1200" dirty="0">
                        <a:solidFill>
                          <a:schemeClr val="tx1"/>
                        </a:solidFill>
                        <a:latin typeface="+mn-lt"/>
                        <a:ea typeface="標楷體" panose="03000509000000000000" pitchFamily="65" charset="-120"/>
                        <a:cs typeface="Times New Roman" pitchFamily="18" charset="0"/>
                      </a:endParaRPr>
                    </a:p>
                  </a:txBody>
                  <a:tcPr marL="121904" marR="121904" marT="60974" marB="60974" anchor="ctr"/>
                </a:tc>
                <a:tc>
                  <a:txBody>
                    <a:bodyPr/>
                    <a:lstStyle/>
                    <a:p>
                      <a:endParaRPr lang="zh-TW" altLang="en-US" sz="2400" dirty="0">
                        <a:latin typeface="+mn-lt"/>
                        <a:ea typeface="標楷體" panose="03000509000000000000" pitchFamily="65" charset="-120"/>
                      </a:endParaRPr>
                    </a:p>
                  </a:txBody>
                  <a:tcPr marL="121904" marR="121904" marT="60974" marB="60974"/>
                </a:tc>
                <a:tc>
                  <a:txBody>
                    <a:bodyPr/>
                    <a:lstStyle/>
                    <a:p>
                      <a:endParaRPr lang="zh-TW" altLang="en-US" sz="2400" dirty="0">
                        <a:latin typeface="+mn-lt"/>
                        <a:ea typeface="標楷體" panose="03000509000000000000" pitchFamily="65" charset="-120"/>
                      </a:endParaRPr>
                    </a:p>
                  </a:txBody>
                  <a:tcPr marL="121904" marR="121904" marT="60974" marB="60974"/>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zh-TW" altLang="zh-TW" sz="1400" kern="1200" dirty="0" smtClean="0">
                          <a:latin typeface="+mn-lt"/>
                          <a:ea typeface="標楷體" panose="03000509000000000000" pitchFamily="65" charset="-120"/>
                        </a:rPr>
                        <a:t>本作品轉載自</a:t>
                      </a:r>
                      <a:r>
                        <a:rPr lang="en-US" altLang="zh-TW" sz="1400" kern="1200" dirty="0" smtClean="0">
                          <a:latin typeface="+mn-lt"/>
                          <a:ea typeface="標楷體" panose="03000509000000000000" pitchFamily="65" charset="-120"/>
                        </a:rPr>
                        <a:t>Microsoft Office 2010</a:t>
                      </a:r>
                      <a:r>
                        <a:rPr lang="zh-TW" altLang="en-US" sz="1400" kern="1200" dirty="0" smtClean="0">
                          <a:latin typeface="+mn-lt"/>
                          <a:ea typeface="標楷體" panose="03000509000000000000" pitchFamily="65" charset="-120"/>
                        </a:rPr>
                        <a:t> </a:t>
                      </a:r>
                      <a:r>
                        <a:rPr lang="en-US" altLang="zh-TW" sz="1400" kern="1200" dirty="0" smtClean="0">
                          <a:latin typeface="+mn-lt"/>
                          <a:ea typeface="標楷體" panose="03000509000000000000" pitchFamily="65" charset="-120"/>
                        </a:rPr>
                        <a:t>PowerPoint</a:t>
                      </a:r>
                      <a:r>
                        <a:rPr lang="zh-TW" altLang="en-US" sz="1400" kern="1200" dirty="0" smtClean="0">
                          <a:latin typeface="+mn-lt"/>
                          <a:ea typeface="標楷體" panose="03000509000000000000" pitchFamily="65" charset="-120"/>
                        </a:rPr>
                        <a:t> 設計主題範本</a:t>
                      </a:r>
                      <a:r>
                        <a:rPr lang="en-US" altLang="zh-TW" sz="1400" kern="1200" dirty="0" smtClean="0">
                          <a:latin typeface="+mn-lt"/>
                          <a:ea typeface="標楷體" panose="03000509000000000000" pitchFamily="65" charset="-120"/>
                        </a:rPr>
                        <a:t>-Pixel</a:t>
                      </a:r>
                      <a:r>
                        <a:rPr lang="zh-TW" altLang="zh-TW" sz="1400" kern="1200" dirty="0" smtClean="0">
                          <a:latin typeface="+mn-lt"/>
                          <a:ea typeface="標楷體" panose="03000509000000000000" pitchFamily="65" charset="-120"/>
                        </a:rPr>
                        <a:t>，依據</a:t>
                      </a:r>
                      <a:r>
                        <a:rPr lang="en-US" altLang="zh-TW" sz="1400" kern="1200" dirty="0" smtClean="0">
                          <a:latin typeface="+mn-lt"/>
                          <a:ea typeface="標楷體" panose="03000509000000000000" pitchFamily="65" charset="-120"/>
                          <a:hlinkClick r:id="rId2"/>
                        </a:rPr>
                        <a:t>Microsoft </a:t>
                      </a:r>
                      <a:r>
                        <a:rPr lang="zh-TW" altLang="en-US" sz="1400" kern="1200" dirty="0" smtClean="0">
                          <a:latin typeface="+mn-lt"/>
                          <a:ea typeface="標楷體" panose="03000509000000000000" pitchFamily="65" charset="-120"/>
                          <a:hlinkClick r:id="rId2"/>
                        </a:rPr>
                        <a:t>服務合約</a:t>
                      </a:r>
                      <a:r>
                        <a:rPr lang="zh-TW" altLang="zh-TW" sz="1400" kern="1200" dirty="0" smtClean="0">
                          <a:latin typeface="+mn-lt"/>
                          <a:ea typeface="標楷體" panose="03000509000000000000" pitchFamily="65" charset="-120"/>
                        </a:rPr>
                        <a:t>及著作權法第</a:t>
                      </a:r>
                      <a:r>
                        <a:rPr lang="en-US" altLang="zh-TW" sz="1400" kern="1200" dirty="0" smtClean="0">
                          <a:latin typeface="+mn-lt"/>
                          <a:ea typeface="標楷體" panose="03000509000000000000" pitchFamily="65" charset="-120"/>
                        </a:rPr>
                        <a:t>46</a:t>
                      </a:r>
                      <a:r>
                        <a:rPr lang="zh-TW" altLang="zh-TW" sz="1400" kern="1200" dirty="0" smtClean="0">
                          <a:latin typeface="+mn-lt"/>
                          <a:ea typeface="標楷體" panose="03000509000000000000" pitchFamily="65" charset="-120"/>
                        </a:rPr>
                        <a:t>、</a:t>
                      </a:r>
                      <a:r>
                        <a:rPr lang="en-US" altLang="zh-TW" sz="1400" kern="1200" dirty="0" smtClean="0">
                          <a:latin typeface="+mn-lt"/>
                          <a:ea typeface="標楷體" panose="03000509000000000000" pitchFamily="65" charset="-120"/>
                        </a:rPr>
                        <a:t>52</a:t>
                      </a:r>
                      <a:r>
                        <a:rPr lang="zh-TW" altLang="zh-TW" sz="1400" kern="1200" dirty="0" smtClean="0">
                          <a:latin typeface="+mn-lt"/>
                          <a:ea typeface="標楷體" panose="03000509000000000000" pitchFamily="65" charset="-120"/>
                        </a:rPr>
                        <a:t>、</a:t>
                      </a:r>
                      <a:r>
                        <a:rPr lang="en-US" altLang="zh-TW" sz="1400" kern="1200" dirty="0" smtClean="0">
                          <a:latin typeface="+mn-lt"/>
                          <a:ea typeface="標楷體" panose="03000509000000000000" pitchFamily="65" charset="-120"/>
                        </a:rPr>
                        <a:t>65</a:t>
                      </a:r>
                      <a:r>
                        <a:rPr lang="zh-TW" altLang="zh-TW" sz="1400" kern="1200" dirty="0" smtClean="0">
                          <a:latin typeface="+mn-lt"/>
                          <a:ea typeface="標楷體" panose="03000509000000000000" pitchFamily="65" charset="-120"/>
                        </a:rPr>
                        <a:t>條合理使用。</a:t>
                      </a:r>
                      <a:endParaRPr lang="zh-TW" altLang="en-US" sz="1400" b="0" kern="1200" dirty="0" smtClean="0">
                        <a:solidFill>
                          <a:schemeClr val="tx1"/>
                        </a:solidFill>
                        <a:latin typeface="+mn-lt"/>
                        <a:ea typeface="標楷體" panose="03000509000000000000" pitchFamily="65" charset="-120"/>
                        <a:cs typeface="Times New Roman" pitchFamily="18" charset="0"/>
                      </a:endParaRPr>
                    </a:p>
                  </a:txBody>
                  <a:tcPr marL="121904" marR="121904" marT="60974" marB="60974"/>
                </a:tc>
              </a:tr>
              <a:tr h="981876">
                <a:tc>
                  <a:txBody>
                    <a:bodyPr/>
                    <a:lstStyle/>
                    <a:p>
                      <a:pPr algn="ctr"/>
                      <a:r>
                        <a:rPr lang="en-US" altLang="zh-TW" sz="1600" b="0" kern="1200" dirty="0" smtClean="0">
                          <a:solidFill>
                            <a:schemeClr val="tx1"/>
                          </a:solidFill>
                          <a:latin typeface="+mn-lt"/>
                          <a:ea typeface="標楷體" panose="03000509000000000000" pitchFamily="65" charset="-120"/>
                          <a:cs typeface="+mn-cs"/>
                        </a:rPr>
                        <a:t>14</a:t>
                      </a:r>
                      <a:endParaRPr lang="zh-TW" altLang="en-US" sz="1600" b="0" kern="1200" dirty="0">
                        <a:solidFill>
                          <a:schemeClr val="tx1"/>
                        </a:solidFill>
                        <a:latin typeface="+mn-lt"/>
                        <a:ea typeface="標楷體" panose="03000509000000000000" pitchFamily="65" charset="-120"/>
                        <a:cs typeface="Times New Roman" pitchFamily="18" charset="0"/>
                      </a:endParaRPr>
                    </a:p>
                  </a:txBody>
                  <a:tcPr marL="121904" marR="121904" marT="60974" marB="60974" anchor="ctr"/>
                </a:tc>
                <a:tc>
                  <a:txBody>
                    <a:bodyPr/>
                    <a:lstStyle/>
                    <a:p>
                      <a:pPr algn="l"/>
                      <a:r>
                        <a:rPr lang="en-US" altLang="zh-TW" sz="1100" dirty="0" smtClean="0">
                          <a:latin typeface="+mn-lt"/>
                          <a:ea typeface="標楷體" panose="03000509000000000000" pitchFamily="65" charset="-120"/>
                        </a:rPr>
                        <a:t>A clinical trial is a scientific research…devices, regimens, and procedures.</a:t>
                      </a:r>
                      <a:endParaRPr lang="zh-TW" altLang="en-US" sz="1100" dirty="0">
                        <a:solidFill>
                          <a:schemeClr val="tx1"/>
                        </a:solidFill>
                        <a:latin typeface="+mn-lt"/>
                        <a:ea typeface="標楷體" panose="03000509000000000000" pitchFamily="65" charset="-120"/>
                        <a:cs typeface="Times New Roman" pitchFamily="18" charset="0"/>
                      </a:endParaRPr>
                    </a:p>
                  </a:txBody>
                  <a:tcPr marL="121904" marR="121904" marT="60974" marB="60974"/>
                </a:tc>
                <a:tc>
                  <a:txBody>
                    <a:bodyPr/>
                    <a:lstStyle/>
                    <a:p>
                      <a:endParaRPr lang="zh-TW" altLang="en-US" sz="3700" dirty="0">
                        <a:solidFill>
                          <a:schemeClr val="tx1"/>
                        </a:solidFill>
                        <a:latin typeface="+mn-lt"/>
                        <a:ea typeface="標楷體" panose="03000509000000000000" pitchFamily="65" charset="-120"/>
                        <a:cs typeface="Times New Roman" pitchFamily="18" charset="0"/>
                      </a:endParaRPr>
                    </a:p>
                  </a:txBody>
                  <a:tcPr marL="121904" marR="121904" marT="60974" marB="60974"/>
                </a:tc>
                <a:tc>
                  <a:txBody>
                    <a:bodyPr/>
                    <a:lstStyle/>
                    <a:p>
                      <a:pPr marL="0" marR="0" lvl="0" indent="0" algn="l" defTabSz="914400" rtl="0" eaLnBrk="1" fontAlgn="base" latinLnBrk="0" hangingPunct="1">
                        <a:lnSpc>
                          <a:spcPct val="100000"/>
                        </a:lnSpc>
                        <a:spcBef>
                          <a:spcPct val="0"/>
                        </a:spcBef>
                        <a:spcAft>
                          <a:spcPct val="0"/>
                        </a:spcAft>
                        <a:buClrTx/>
                        <a:buSzTx/>
                        <a:buFont typeface="Arial" pitchFamily="34" charset="0"/>
                        <a:buNone/>
                        <a:tabLst/>
                        <a:defRPr/>
                      </a:pPr>
                      <a:r>
                        <a:rPr lang="en-US" altLang="zh-TW" sz="1400" u="none" kern="1200" dirty="0" smtClean="0">
                          <a:solidFill>
                            <a:schemeClr val="tx1"/>
                          </a:solidFill>
                          <a:latin typeface="+mn-lt"/>
                          <a:ea typeface="標楷體" panose="03000509000000000000" pitchFamily="65" charset="-120"/>
                        </a:rPr>
                        <a:t>The role</a:t>
                      </a:r>
                      <a:r>
                        <a:rPr lang="en-US" altLang="zh-TW" sz="1400" u="none" kern="1200" baseline="0" dirty="0" smtClean="0">
                          <a:solidFill>
                            <a:schemeClr val="tx1"/>
                          </a:solidFill>
                          <a:latin typeface="+mn-lt"/>
                          <a:ea typeface="標楷體" panose="03000509000000000000" pitchFamily="65" charset="-120"/>
                        </a:rPr>
                        <a:t> of general clinical research centers in clinical trials: A characterization with recommendations/Marsha D. Hopwood, John C. Mabry, William L. </a:t>
                      </a:r>
                      <a:r>
                        <a:rPr lang="en-US" altLang="zh-TW" sz="1400" u="none" kern="1200" baseline="0" dirty="0" err="1" smtClean="0">
                          <a:solidFill>
                            <a:schemeClr val="tx1"/>
                          </a:solidFill>
                          <a:latin typeface="+mn-lt"/>
                          <a:ea typeface="標楷體" panose="03000509000000000000" pitchFamily="65" charset="-120"/>
                        </a:rPr>
                        <a:t>Sibiley</a:t>
                      </a:r>
                      <a:endParaRPr lang="en-US" altLang="zh-TW" sz="1400" u="none" kern="1200" baseline="0" dirty="0" smtClean="0">
                        <a:solidFill>
                          <a:schemeClr val="tx1"/>
                        </a:solidFill>
                        <a:latin typeface="+mn-lt"/>
                        <a:ea typeface="標楷體" panose="03000509000000000000" pitchFamily="65" charset="-120"/>
                      </a:endParaRPr>
                    </a:p>
                    <a:p>
                      <a:pPr marL="0" marR="0" lvl="0" indent="0" algn="l" defTabSz="914400" rtl="0" eaLnBrk="1" fontAlgn="base" latinLnBrk="0" hangingPunct="1">
                        <a:lnSpc>
                          <a:spcPct val="100000"/>
                        </a:lnSpc>
                        <a:spcBef>
                          <a:spcPct val="0"/>
                        </a:spcBef>
                        <a:spcAft>
                          <a:spcPct val="0"/>
                        </a:spcAft>
                        <a:buClrTx/>
                        <a:buSzTx/>
                        <a:buFont typeface="Arial" pitchFamily="34" charset="0"/>
                        <a:buNone/>
                        <a:tabLst/>
                        <a:defRPr/>
                      </a:pPr>
                      <a:r>
                        <a:rPr lang="en-US" altLang="zh-TW" sz="1400" kern="1200" dirty="0" smtClean="0">
                          <a:latin typeface="+mn-lt"/>
                          <a:ea typeface="標楷體" panose="03000509000000000000" pitchFamily="65" charset="-120"/>
                          <a:hlinkClick r:id="rId3"/>
                        </a:rPr>
                        <a:t>http://www.rand.org/content/dam/rand/pubs/reports/2008/R2669.pdf</a:t>
                      </a:r>
                      <a:endParaRPr lang="en-US" altLang="zh-TW" sz="1400" kern="1200" dirty="0" smtClean="0">
                        <a:latin typeface="+mn-lt"/>
                        <a:ea typeface="標楷體" panose="03000509000000000000" pitchFamily="65" charset="-120"/>
                      </a:endParaRPr>
                    </a:p>
                    <a:p>
                      <a:pPr marL="0" marR="0" lvl="0" indent="0" algn="l" defTabSz="914400" rtl="0" eaLnBrk="1" fontAlgn="base" latinLnBrk="0" hangingPunct="1">
                        <a:lnSpc>
                          <a:spcPct val="100000"/>
                        </a:lnSpc>
                        <a:spcBef>
                          <a:spcPct val="0"/>
                        </a:spcBef>
                        <a:spcAft>
                          <a:spcPct val="0"/>
                        </a:spcAft>
                        <a:buClrTx/>
                        <a:buSzTx/>
                        <a:buFont typeface="Arial" pitchFamily="34" charset="0"/>
                        <a:buNone/>
                        <a:tabLst/>
                        <a:defRPr/>
                      </a:pPr>
                      <a:r>
                        <a:rPr lang="zh-TW" altLang="en-US" sz="1400" u="none" kern="1200" baseline="0" dirty="0" smtClean="0">
                          <a:solidFill>
                            <a:schemeClr val="tx1"/>
                          </a:solidFill>
                          <a:latin typeface="+mn-lt"/>
                          <a:ea typeface="標楷體" panose="03000509000000000000" pitchFamily="65" charset="-120"/>
                        </a:rPr>
                        <a:t>瀏覽日期：</a:t>
                      </a:r>
                      <a:r>
                        <a:rPr lang="en-US" altLang="zh-TW" sz="1400" u="none" kern="1200" baseline="0" dirty="0" smtClean="0">
                          <a:solidFill>
                            <a:schemeClr val="tx1"/>
                          </a:solidFill>
                          <a:latin typeface="+mn-lt"/>
                          <a:ea typeface="標楷體" panose="03000509000000000000" pitchFamily="65" charset="-120"/>
                        </a:rPr>
                        <a:t>2015/03/02</a:t>
                      </a:r>
                      <a:r>
                        <a:rPr lang="zh-TW" altLang="en-US" sz="1400" u="none" kern="1200" baseline="0" dirty="0" smtClean="0">
                          <a:solidFill>
                            <a:schemeClr val="tx1"/>
                          </a:solidFill>
                          <a:latin typeface="+mn-lt"/>
                          <a:ea typeface="標楷體" panose="03000509000000000000" pitchFamily="65" charset="-120"/>
                        </a:rPr>
                        <a:t>，本作品依據著作權法第 </a:t>
                      </a:r>
                      <a:r>
                        <a:rPr lang="en-US" altLang="zh-TW" sz="1400" u="none" kern="1200" baseline="0" dirty="0" smtClean="0">
                          <a:solidFill>
                            <a:schemeClr val="tx1"/>
                          </a:solidFill>
                          <a:latin typeface="+mn-lt"/>
                          <a:ea typeface="標楷體" panose="03000509000000000000" pitchFamily="65" charset="-120"/>
                        </a:rPr>
                        <a:t>46</a:t>
                      </a:r>
                      <a:r>
                        <a:rPr lang="zh-TW" altLang="en-US" sz="1400" u="none" kern="1200" baseline="0" dirty="0" smtClean="0">
                          <a:solidFill>
                            <a:schemeClr val="tx1"/>
                          </a:solidFill>
                          <a:latin typeface="+mn-lt"/>
                          <a:ea typeface="標楷體" panose="03000509000000000000" pitchFamily="65" charset="-120"/>
                        </a:rPr>
                        <a:t>、</a:t>
                      </a:r>
                      <a:r>
                        <a:rPr lang="en-US" altLang="zh-TW" sz="1400" u="none" kern="1200" baseline="0" dirty="0" smtClean="0">
                          <a:solidFill>
                            <a:schemeClr val="tx1"/>
                          </a:solidFill>
                          <a:latin typeface="+mn-lt"/>
                          <a:ea typeface="標楷體" panose="03000509000000000000" pitchFamily="65" charset="-120"/>
                        </a:rPr>
                        <a:t>52</a:t>
                      </a:r>
                      <a:r>
                        <a:rPr lang="zh-TW" altLang="en-US" sz="1400" u="none" kern="1200" baseline="0" dirty="0" smtClean="0">
                          <a:solidFill>
                            <a:schemeClr val="tx1"/>
                          </a:solidFill>
                          <a:latin typeface="+mn-lt"/>
                          <a:ea typeface="標楷體" panose="03000509000000000000" pitchFamily="65" charset="-120"/>
                        </a:rPr>
                        <a:t>、</a:t>
                      </a:r>
                      <a:r>
                        <a:rPr lang="en-US" altLang="zh-TW" sz="1400" u="none" kern="1200" baseline="0" dirty="0" smtClean="0">
                          <a:solidFill>
                            <a:schemeClr val="tx1"/>
                          </a:solidFill>
                          <a:latin typeface="+mn-lt"/>
                          <a:ea typeface="標楷體" panose="03000509000000000000" pitchFamily="65" charset="-120"/>
                        </a:rPr>
                        <a:t>65 </a:t>
                      </a:r>
                      <a:r>
                        <a:rPr lang="zh-TW" altLang="en-US" sz="1400" u="none" kern="1200" baseline="0" dirty="0" smtClean="0">
                          <a:solidFill>
                            <a:schemeClr val="tx1"/>
                          </a:solidFill>
                          <a:latin typeface="+mn-lt"/>
                          <a:ea typeface="標楷體" panose="03000509000000000000" pitchFamily="65" charset="-120"/>
                        </a:rPr>
                        <a:t>條合理使用。</a:t>
                      </a:r>
                      <a:endParaRPr lang="en-US" altLang="zh-TW" sz="1400" u="none" kern="1200" dirty="0" smtClean="0">
                        <a:solidFill>
                          <a:schemeClr val="tx1"/>
                        </a:solidFill>
                        <a:latin typeface="+mn-lt"/>
                        <a:ea typeface="標楷體" panose="03000509000000000000" pitchFamily="65" charset="-120"/>
                        <a:hlinkClick r:id="rId3"/>
                      </a:endParaRPr>
                    </a:p>
                  </a:txBody>
                  <a:tcPr marL="121904" marR="121904" marT="60974" marB="60974"/>
                </a:tc>
              </a:tr>
              <a:tr h="890332">
                <a:tc>
                  <a:txBody>
                    <a:bodyPr/>
                    <a:lstStyle/>
                    <a:p>
                      <a:pPr algn="ctr"/>
                      <a:r>
                        <a:rPr lang="en-US" altLang="zh-TW" sz="1600" b="0" kern="1200" dirty="0" smtClean="0">
                          <a:solidFill>
                            <a:schemeClr val="tx1"/>
                          </a:solidFill>
                          <a:latin typeface="+mn-lt"/>
                          <a:ea typeface="標楷體" panose="03000509000000000000" pitchFamily="65" charset="-120"/>
                          <a:cs typeface="+mn-cs"/>
                        </a:rPr>
                        <a:t>18</a:t>
                      </a:r>
                      <a:endParaRPr lang="zh-TW" altLang="en-US" sz="1600" b="0" kern="1200" dirty="0">
                        <a:solidFill>
                          <a:schemeClr val="tx1"/>
                        </a:solidFill>
                        <a:latin typeface="+mn-lt"/>
                        <a:ea typeface="標楷體" panose="03000509000000000000" pitchFamily="65" charset="-120"/>
                        <a:cs typeface="Times New Roman" pitchFamily="18" charset="0"/>
                      </a:endParaRPr>
                    </a:p>
                  </a:txBody>
                  <a:tcPr marL="121904" marR="121904" marT="60974" marB="60974" anchor="ctr"/>
                </a:tc>
                <a:tc>
                  <a:txBody>
                    <a:bodyPr/>
                    <a:lstStyle/>
                    <a:p>
                      <a:r>
                        <a:rPr lang="en-US" altLang="zh-TW" sz="1100" dirty="0" smtClean="0"/>
                        <a:t>The purpose of conducting…adequate and well-controlled study are present</a:t>
                      </a:r>
                      <a:endParaRPr lang="zh-TW" altLang="en-US" sz="1100" b="0" kern="1200" dirty="0">
                        <a:solidFill>
                          <a:schemeClr val="tx1"/>
                        </a:solidFill>
                        <a:latin typeface="+mn-lt"/>
                        <a:ea typeface="標楷體" panose="03000509000000000000" pitchFamily="65" charset="-120"/>
                        <a:cs typeface="Times New Roman" pitchFamily="18" charset="0"/>
                      </a:endParaRPr>
                    </a:p>
                  </a:txBody>
                  <a:tcPr marL="121904" marR="121904" marT="60974" marB="60974"/>
                </a:tc>
                <a:tc>
                  <a:txBody>
                    <a:bodyPr/>
                    <a:lstStyle/>
                    <a:p>
                      <a:endParaRPr lang="zh-TW" altLang="en-US" sz="3700" dirty="0">
                        <a:solidFill>
                          <a:schemeClr val="tx1"/>
                        </a:solidFill>
                        <a:latin typeface="+mn-lt"/>
                        <a:ea typeface="標楷體" panose="03000509000000000000" pitchFamily="65" charset="-120"/>
                        <a:cs typeface="Times New Roman" pitchFamily="18" charset="0"/>
                      </a:endParaRPr>
                    </a:p>
                  </a:txBody>
                  <a:tcPr marL="121904" marR="121904" marT="60974" marB="60974"/>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400" dirty="0" smtClean="0">
                          <a:latin typeface="+mn-lt"/>
                          <a:ea typeface="標楷體" panose="03000509000000000000" pitchFamily="65" charset="-120"/>
                        </a:rPr>
                        <a:t>U.S. Federal Register 1985 Concerning Section 314.126</a:t>
                      </a:r>
                    </a:p>
                    <a:p>
                      <a:r>
                        <a:rPr lang="en-US" altLang="zh-TW" sz="1400" kern="1200" dirty="0" smtClean="0">
                          <a:solidFill>
                            <a:schemeClr val="tx1"/>
                          </a:solidFill>
                          <a:latin typeface="+mn-lt"/>
                          <a:ea typeface="標楷體" panose="03000509000000000000" pitchFamily="65" charset="-120"/>
                          <a:cs typeface="+mn-cs"/>
                          <a:hlinkClick r:id="rId4"/>
                        </a:rPr>
                        <a:t>http://www.accessdata.fda.gov/scripts/cdrh/cfdocs/cfcfr/CFRSearch.cfm?fr=314.126</a:t>
                      </a:r>
                      <a:endParaRPr lang="en-US" altLang="zh-TW" sz="1400" kern="1200" dirty="0" smtClean="0">
                        <a:solidFill>
                          <a:schemeClr val="tx1"/>
                        </a:solidFill>
                        <a:latin typeface="+mn-lt"/>
                        <a:ea typeface="標楷體" panose="03000509000000000000" pitchFamily="65" charset="-120"/>
                        <a:cs typeface="+mn-cs"/>
                      </a:endParaRPr>
                    </a:p>
                    <a:p>
                      <a:pPr marL="0" marR="0" indent="0" algn="l" defTabSz="1219074" rtl="0" eaLnBrk="1" fontAlgn="auto" latinLnBrk="0" hangingPunct="1">
                        <a:lnSpc>
                          <a:spcPct val="100000"/>
                        </a:lnSpc>
                        <a:spcBef>
                          <a:spcPts val="0"/>
                        </a:spcBef>
                        <a:spcAft>
                          <a:spcPts val="0"/>
                        </a:spcAft>
                        <a:buClrTx/>
                        <a:buSzTx/>
                        <a:buFontTx/>
                        <a:buNone/>
                        <a:tabLst/>
                        <a:defRPr/>
                      </a:pPr>
                      <a:r>
                        <a:rPr lang="zh-TW" altLang="en-US" sz="1400" b="0" i="0" kern="1200" cap="none" spc="0" dirty="0" smtClean="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本作品屬</a:t>
                      </a:r>
                      <a:r>
                        <a:rPr lang="zh-TW" altLang="en-US" sz="1400" b="0" i="0" kern="1200" cap="none" spc="0" dirty="0" smtClean="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hlinkClick r:id="rId5"/>
                        </a:rPr>
                        <a:t>公共領域</a:t>
                      </a:r>
                      <a:r>
                        <a:rPr lang="zh-TW" altLang="en-US" sz="1400" b="0" i="0" kern="1200" cap="none" spc="0" dirty="0" smtClean="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之著作</a:t>
                      </a:r>
                      <a:r>
                        <a:rPr lang="zh-TW" altLang="en-US" sz="1400" u="none" kern="1200" baseline="0" dirty="0" smtClean="0">
                          <a:solidFill>
                            <a:schemeClr val="tx1"/>
                          </a:solidFill>
                          <a:latin typeface="+mn-lt"/>
                          <a:ea typeface="標楷體" panose="03000509000000000000" pitchFamily="65" charset="-120"/>
                        </a:rPr>
                        <a:t>。</a:t>
                      </a:r>
                      <a:endParaRPr lang="zh-TW" altLang="en-US" sz="1400" b="0" kern="1200" dirty="0" smtClean="0">
                        <a:solidFill>
                          <a:schemeClr val="tx1"/>
                        </a:solidFill>
                        <a:latin typeface="+mn-lt"/>
                        <a:ea typeface="標楷體" panose="03000509000000000000" pitchFamily="65" charset="-120"/>
                        <a:cs typeface="Times New Roman" pitchFamily="18" charset="0"/>
                      </a:endParaRPr>
                    </a:p>
                  </a:txBody>
                  <a:tcPr marL="121904" marR="121904" marT="60974" marB="60974"/>
                </a:tc>
              </a:tr>
              <a:tr h="936104">
                <a:tc>
                  <a:txBody>
                    <a:bodyPr/>
                    <a:lstStyle/>
                    <a:p>
                      <a:pPr algn="ctr"/>
                      <a:r>
                        <a:rPr lang="en-US" altLang="zh-TW" sz="1600" b="0" kern="1200" dirty="0" smtClean="0">
                          <a:solidFill>
                            <a:schemeClr val="tx1"/>
                          </a:solidFill>
                          <a:latin typeface="+mn-lt"/>
                          <a:ea typeface="標楷體" panose="03000509000000000000" pitchFamily="65" charset="-120"/>
                          <a:cs typeface="+mn-cs"/>
                        </a:rPr>
                        <a:t>23</a:t>
                      </a:r>
                    </a:p>
                    <a:p>
                      <a:pPr algn="ctr"/>
                      <a:endParaRPr lang="zh-TW" altLang="en-US" sz="1600" b="0" kern="1200" dirty="0">
                        <a:solidFill>
                          <a:schemeClr val="tx1"/>
                        </a:solidFill>
                        <a:latin typeface="+mn-lt"/>
                        <a:ea typeface="標楷體" panose="03000509000000000000" pitchFamily="65" charset="-120"/>
                        <a:cs typeface="Times New Roman" pitchFamily="18" charset="0"/>
                      </a:endParaRPr>
                    </a:p>
                  </a:txBody>
                  <a:tcPr marL="121904" marR="121904" marT="60974" marB="60974" anchor="ctr"/>
                </a:tc>
                <a:tc>
                  <a:txBody>
                    <a:bodyPr/>
                    <a:lstStyle/>
                    <a:p>
                      <a:endParaRPr lang="zh-TW" altLang="en-US" sz="3700" dirty="0">
                        <a:solidFill>
                          <a:schemeClr val="tx1"/>
                        </a:solidFill>
                        <a:latin typeface="+mn-lt"/>
                        <a:ea typeface="標楷體" panose="03000509000000000000" pitchFamily="65" charset="-120"/>
                        <a:cs typeface="Times New Roman" pitchFamily="18" charset="0"/>
                      </a:endParaRPr>
                    </a:p>
                  </a:txBody>
                  <a:tcPr marL="121904" marR="121904" marT="60974" marB="60974"/>
                </a:tc>
                <a:tc>
                  <a:txBody>
                    <a:bodyPr/>
                    <a:lstStyle/>
                    <a:p>
                      <a:endParaRPr lang="zh-TW" altLang="en-US" sz="3700" dirty="0">
                        <a:solidFill>
                          <a:schemeClr val="tx1"/>
                        </a:solidFill>
                        <a:latin typeface="+mn-lt"/>
                        <a:ea typeface="標楷體" panose="03000509000000000000" pitchFamily="65" charset="-120"/>
                        <a:cs typeface="Times New Roman" pitchFamily="18" charset="0"/>
                      </a:endParaRPr>
                    </a:p>
                  </a:txBody>
                  <a:tcPr marL="121904" marR="121904" marT="60974" marB="60974"/>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400" kern="1200" dirty="0" smtClean="0">
                          <a:latin typeface="+mn-lt"/>
                          <a:ea typeface="標楷體" panose="03000509000000000000" pitchFamily="65" charset="-120"/>
                        </a:rPr>
                        <a:t>《Design and analysis of clinical trials: concepts and methodologies》</a:t>
                      </a:r>
                      <a:r>
                        <a:rPr lang="zh-TW" altLang="en-US" sz="1400" kern="1200" dirty="0" smtClean="0">
                          <a:latin typeface="+mn-lt"/>
                          <a:ea typeface="標楷體" panose="03000509000000000000" pitchFamily="65" charset="-120"/>
                        </a:rPr>
                        <a:t>， 作者</a:t>
                      </a:r>
                      <a:r>
                        <a:rPr lang="en-US" altLang="zh-TW" sz="1400" kern="1200" dirty="0" smtClean="0">
                          <a:latin typeface="+mn-lt"/>
                          <a:ea typeface="標楷體" panose="03000509000000000000" pitchFamily="65" charset="-120"/>
                        </a:rPr>
                        <a:t>:Chow, SC, Liu, JP</a:t>
                      </a:r>
                      <a:r>
                        <a:rPr lang="zh-TW" altLang="en-US" sz="1400" kern="1200" dirty="0" smtClean="0">
                          <a:latin typeface="+mn-lt"/>
                          <a:ea typeface="標楷體" panose="03000509000000000000" pitchFamily="65" charset="-120"/>
                        </a:rPr>
                        <a:t> 。本作品依據著作權法第 </a:t>
                      </a:r>
                      <a:r>
                        <a:rPr lang="en-US" altLang="zh-TW" sz="1400" kern="1200" dirty="0" smtClean="0">
                          <a:latin typeface="+mn-lt"/>
                          <a:ea typeface="標楷體" panose="03000509000000000000" pitchFamily="65" charset="-120"/>
                        </a:rPr>
                        <a:t>46</a:t>
                      </a:r>
                      <a:r>
                        <a:rPr lang="zh-TW" altLang="en-US" sz="1400" kern="1200" dirty="0" smtClean="0">
                          <a:latin typeface="+mn-lt"/>
                          <a:ea typeface="標楷體" panose="03000509000000000000" pitchFamily="65" charset="-120"/>
                        </a:rPr>
                        <a:t>、</a:t>
                      </a:r>
                      <a:r>
                        <a:rPr lang="en-US" altLang="zh-TW" sz="1400" kern="1200" dirty="0" smtClean="0">
                          <a:latin typeface="+mn-lt"/>
                          <a:ea typeface="標楷體" panose="03000509000000000000" pitchFamily="65" charset="-120"/>
                        </a:rPr>
                        <a:t>52</a:t>
                      </a:r>
                      <a:r>
                        <a:rPr lang="zh-TW" altLang="en-US" sz="1400" kern="1200" dirty="0" smtClean="0">
                          <a:latin typeface="+mn-lt"/>
                          <a:ea typeface="標楷體" panose="03000509000000000000" pitchFamily="65" charset="-120"/>
                        </a:rPr>
                        <a:t>、</a:t>
                      </a:r>
                      <a:r>
                        <a:rPr lang="en-US" altLang="zh-TW" sz="1400" kern="1200" dirty="0" smtClean="0">
                          <a:latin typeface="+mn-lt"/>
                          <a:ea typeface="標楷體" panose="03000509000000000000" pitchFamily="65" charset="-120"/>
                        </a:rPr>
                        <a:t>65 </a:t>
                      </a:r>
                      <a:r>
                        <a:rPr lang="zh-TW" altLang="en-US" sz="1400" kern="1200" dirty="0" smtClean="0">
                          <a:latin typeface="+mn-lt"/>
                          <a:ea typeface="標楷體" panose="03000509000000000000" pitchFamily="65" charset="-120"/>
                        </a:rPr>
                        <a:t>條合理使用。</a:t>
                      </a:r>
                    </a:p>
                  </a:txBody>
                  <a:tcPr marL="121904" marR="121904" marT="60974" marB="60974"/>
                </a:tc>
              </a:tr>
              <a:tr h="803688">
                <a:tc>
                  <a:txBody>
                    <a:bodyPr/>
                    <a:lstStyle/>
                    <a:p>
                      <a:pPr algn="ctr"/>
                      <a:r>
                        <a:rPr lang="en-US" altLang="zh-TW" sz="1600" b="0" kern="1200" dirty="0" smtClean="0">
                          <a:solidFill>
                            <a:schemeClr val="tx1"/>
                          </a:solidFill>
                          <a:latin typeface="+mn-lt"/>
                          <a:ea typeface="標楷體" panose="03000509000000000000" pitchFamily="65" charset="-120"/>
                          <a:cs typeface="+mn-cs"/>
                        </a:rPr>
                        <a:t>27~38</a:t>
                      </a:r>
                      <a:endParaRPr lang="zh-TW" altLang="en-US" sz="1600" b="0" kern="1200" dirty="0">
                        <a:solidFill>
                          <a:schemeClr val="tx1"/>
                        </a:solidFill>
                        <a:latin typeface="+mn-lt"/>
                        <a:ea typeface="標楷體" panose="03000509000000000000" pitchFamily="65" charset="-120"/>
                        <a:cs typeface="Times New Roman" pitchFamily="18" charset="0"/>
                      </a:endParaRPr>
                    </a:p>
                  </a:txBody>
                  <a:tcPr marL="121904" marR="121904" marT="60974" marB="60974" anchor="ctr"/>
                </a:tc>
                <a:tc>
                  <a:txBody>
                    <a:bodyPr/>
                    <a:lstStyle/>
                    <a:p>
                      <a:pPr marL="0" marR="0" indent="0" algn="l" defTabSz="1219074" rtl="0" eaLnBrk="1" fontAlgn="auto" latinLnBrk="0" hangingPunct="1">
                        <a:lnSpc>
                          <a:spcPct val="100000"/>
                        </a:lnSpc>
                        <a:spcBef>
                          <a:spcPts val="0"/>
                        </a:spcBef>
                        <a:spcAft>
                          <a:spcPts val="0"/>
                        </a:spcAft>
                        <a:buClrTx/>
                        <a:buSzTx/>
                        <a:buFontTx/>
                        <a:buNone/>
                        <a:tabLst/>
                        <a:defRPr/>
                      </a:pPr>
                      <a:r>
                        <a:rPr lang="en-US" altLang="zh-TW" sz="1100" dirty="0" smtClean="0"/>
                        <a:t>USA history (1) 1848, Drug Importation Act</a:t>
                      </a:r>
                    </a:p>
                    <a:p>
                      <a:pPr marL="0" algn="l" defTabSz="1219074" rtl="0" eaLnBrk="1" latinLnBrk="0" hangingPunct="1"/>
                      <a:r>
                        <a:rPr lang="en-US" altLang="zh-TW" sz="1100" dirty="0" smtClean="0"/>
                        <a:t>…USA history (12)</a:t>
                      </a:r>
                      <a:endParaRPr lang="en-US" altLang="zh-TW" sz="1100" kern="1200" dirty="0" smtClean="0">
                        <a:solidFill>
                          <a:schemeClr val="tx1"/>
                        </a:solidFill>
                        <a:latin typeface="+mn-lt"/>
                        <a:ea typeface="+mn-ea"/>
                        <a:cs typeface="+mn-cs"/>
                      </a:endParaRPr>
                    </a:p>
                  </a:txBody>
                  <a:tcPr marL="121904" marR="121904" marT="60974" marB="60974"/>
                </a:tc>
                <a:tc>
                  <a:txBody>
                    <a:bodyPr/>
                    <a:lstStyle/>
                    <a:p>
                      <a:endParaRPr lang="zh-TW" altLang="en-US" sz="1600" dirty="0">
                        <a:latin typeface="+mn-lt"/>
                        <a:ea typeface="標楷體" panose="03000509000000000000" pitchFamily="65" charset="-120"/>
                      </a:endParaRPr>
                    </a:p>
                  </a:txBody>
                  <a:tcPr marL="121904" marR="121904" marT="60974" marB="60974"/>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zh-TW" sz="1400" kern="1200" dirty="0" smtClean="0">
                          <a:latin typeface="+mn-lt"/>
                          <a:ea typeface="標楷體" panose="03000509000000000000" pitchFamily="65" charset="-120"/>
                        </a:rPr>
                        <a:t>Milestones in U.S. Food and Drug Law History / U.S.</a:t>
                      </a:r>
                      <a:r>
                        <a:rPr lang="en-US" altLang="zh-TW" sz="1400" kern="1200" baseline="0" dirty="0" smtClean="0">
                          <a:latin typeface="+mn-lt"/>
                          <a:ea typeface="標楷體" panose="03000509000000000000" pitchFamily="65" charset="-120"/>
                        </a:rPr>
                        <a:t> FDA</a:t>
                      </a:r>
                      <a:endParaRPr lang="en-US" altLang="zh-TW" sz="1400" kern="1200" dirty="0" smtClean="0">
                        <a:latin typeface="+mn-lt"/>
                        <a:ea typeface="標楷體" panose="03000509000000000000" pitchFamily="65" charset="-120"/>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altLang="zh-TW" sz="1400" kern="1200" dirty="0" smtClean="0">
                          <a:latin typeface="+mn-lt"/>
                          <a:ea typeface="標楷體" panose="03000509000000000000" pitchFamily="65" charset="-120"/>
                          <a:hlinkClick r:id="rId6"/>
                        </a:rPr>
                        <a:t>http://www.fda.gov/AboutFDA/WhatWeDo/History/Milestones/ucm128305.htm</a:t>
                      </a:r>
                      <a:endParaRPr lang="en-US" altLang="zh-TW" sz="1400" b="0" kern="1200" dirty="0" smtClean="0">
                        <a:solidFill>
                          <a:schemeClr val="tx1"/>
                        </a:solidFill>
                        <a:latin typeface="+mn-lt"/>
                        <a:ea typeface="標楷體" panose="03000509000000000000" pitchFamily="65" charset="-120"/>
                        <a:cs typeface="Times New Roman" pitchFamily="18" charset="0"/>
                      </a:endParaRPr>
                    </a:p>
                    <a:p>
                      <a:pPr marL="0" marR="0" indent="0" algn="l" defTabSz="457200" rtl="0" eaLnBrk="1" fontAlgn="auto" latinLnBrk="0" hangingPunct="1">
                        <a:lnSpc>
                          <a:spcPct val="100000"/>
                        </a:lnSpc>
                        <a:spcBef>
                          <a:spcPts val="0"/>
                        </a:spcBef>
                        <a:spcAft>
                          <a:spcPts val="0"/>
                        </a:spcAft>
                        <a:buClrTx/>
                        <a:buSzTx/>
                        <a:buFontTx/>
                        <a:buNone/>
                        <a:tabLst/>
                        <a:defRPr/>
                      </a:pPr>
                      <a:r>
                        <a:rPr lang="zh-TW" altLang="en-US" sz="1400" b="0" kern="1200" dirty="0" smtClean="0">
                          <a:solidFill>
                            <a:schemeClr val="tx1"/>
                          </a:solidFill>
                          <a:latin typeface="+mn-lt"/>
                          <a:ea typeface="標楷體" panose="03000509000000000000" pitchFamily="65" charset="-120"/>
                          <a:cs typeface="Times New Roman" pitchFamily="18" charset="0"/>
                        </a:rPr>
                        <a:t>瀏覽日期</a:t>
                      </a:r>
                      <a:r>
                        <a:rPr lang="en-US" altLang="zh-TW" sz="1400" b="0" kern="1200" dirty="0" smtClean="0">
                          <a:solidFill>
                            <a:schemeClr val="tx1"/>
                          </a:solidFill>
                          <a:latin typeface="+mn-lt"/>
                          <a:ea typeface="標楷體" panose="03000509000000000000" pitchFamily="65" charset="-120"/>
                          <a:cs typeface="Times New Roman" pitchFamily="18" charset="0"/>
                        </a:rPr>
                        <a:t>: 2015/2/26 </a:t>
                      </a:r>
                      <a:r>
                        <a:rPr lang="zh-TW" altLang="en-US" sz="1400" b="0" kern="1200" dirty="0" smtClean="0">
                          <a:solidFill>
                            <a:schemeClr val="tx1"/>
                          </a:solidFill>
                          <a:latin typeface="+mn-lt"/>
                          <a:ea typeface="標楷體" panose="03000509000000000000" pitchFamily="65" charset="-120"/>
                          <a:cs typeface="Times New Roman" pitchFamily="18" charset="0"/>
                        </a:rPr>
                        <a:t>，</a:t>
                      </a:r>
                      <a:r>
                        <a:rPr lang="zh-TW" altLang="en-US" sz="1400" b="0" i="0" kern="1200" cap="none" spc="0" dirty="0" smtClean="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本作品屬</a:t>
                      </a:r>
                      <a:r>
                        <a:rPr lang="zh-TW" altLang="en-US" sz="1400" b="0" i="0" kern="1200" cap="none" spc="0" dirty="0" smtClean="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hlinkClick r:id="rId5"/>
                        </a:rPr>
                        <a:t>公共領域</a:t>
                      </a:r>
                      <a:r>
                        <a:rPr lang="zh-TW" altLang="en-US" sz="1400" b="0" i="0" kern="1200" cap="none" spc="0" dirty="0" smtClean="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之著作</a:t>
                      </a:r>
                      <a:r>
                        <a:rPr lang="zh-TW" altLang="en-US" sz="1400" u="none" kern="1200" baseline="0" dirty="0" smtClean="0">
                          <a:solidFill>
                            <a:schemeClr val="tx1"/>
                          </a:solidFill>
                          <a:latin typeface="+mn-lt"/>
                          <a:ea typeface="標楷體" panose="03000509000000000000" pitchFamily="65" charset="-120"/>
                        </a:rPr>
                        <a:t>。</a:t>
                      </a:r>
                      <a:endParaRPr lang="zh-TW" altLang="en-US" sz="1400" b="0" kern="1200" dirty="0" smtClean="0">
                        <a:solidFill>
                          <a:schemeClr val="tx1"/>
                        </a:solidFill>
                        <a:latin typeface="+mn-lt"/>
                        <a:ea typeface="標楷體" panose="03000509000000000000" pitchFamily="65" charset="-120"/>
                        <a:cs typeface="Times New Roman" pitchFamily="18" charset="0"/>
                      </a:endParaRPr>
                    </a:p>
                  </a:txBody>
                  <a:tcPr marL="121904" marR="121904" marT="60974" marB="60974"/>
                </a:tc>
              </a:tr>
            </a:tbl>
          </a:graphicData>
        </a:graphic>
      </p:graphicFrame>
      <p:pic>
        <p:nvPicPr>
          <p:cNvPr id="8" name="圖片 7"/>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431266" y="4296991"/>
            <a:ext cx="1509089" cy="847918"/>
          </a:xfrm>
          <a:prstGeom prst="rect">
            <a:avLst/>
          </a:prstGeom>
        </p:spPr>
      </p:pic>
      <p:sp>
        <p:nvSpPr>
          <p:cNvPr id="2" name="標題 1"/>
          <p:cNvSpPr>
            <a:spLocks noGrp="1"/>
          </p:cNvSpPr>
          <p:nvPr>
            <p:ph type="title"/>
          </p:nvPr>
        </p:nvSpPr>
        <p:spPr>
          <a:xfrm>
            <a:off x="550590" y="19125"/>
            <a:ext cx="10971372" cy="1371918"/>
          </a:xfrm>
        </p:spPr>
        <p:txBody>
          <a:bodyPr/>
          <a:lstStyle/>
          <a:p>
            <a:r>
              <a:rPr lang="zh-TW" altLang="en-US" sz="4400" dirty="0" smtClean="0">
                <a:latin typeface="+mn-lt"/>
                <a:ea typeface="標楷體" panose="03000509000000000000" pitchFamily="65" charset="-120"/>
              </a:rPr>
              <a:t>版權聲明</a:t>
            </a:r>
            <a:endParaRPr lang="zh-TW" altLang="en-US" sz="4400" dirty="0">
              <a:latin typeface="+mn-lt"/>
              <a:ea typeface="標楷體" panose="03000509000000000000" pitchFamily="65" charset="-120"/>
            </a:endParaRPr>
          </a:p>
        </p:txBody>
      </p:sp>
      <p:sp>
        <p:nvSpPr>
          <p:cNvPr id="3" name="投影片編號版面配置區 2"/>
          <p:cNvSpPr>
            <a:spLocks noGrp="1"/>
          </p:cNvSpPr>
          <p:nvPr>
            <p:ph type="sldNum" sz="quarter" idx="11"/>
          </p:nvPr>
        </p:nvSpPr>
        <p:spPr/>
        <p:txBody>
          <a:bodyPr/>
          <a:lstStyle/>
          <a:p>
            <a:fld id="{AB996CE4-41B0-4C7E-8012-529876202313}" type="slidenum">
              <a:rPr lang="en-US" altLang="zh-TW" smtClean="0">
                <a:solidFill>
                  <a:srgbClr val="000000"/>
                </a:solidFill>
                <a:latin typeface="+mn-lt"/>
                <a:ea typeface="標楷體" panose="03000509000000000000" pitchFamily="65" charset="-120"/>
              </a:rPr>
              <a:pPr/>
              <a:t>43</a:t>
            </a:fld>
            <a:endParaRPr lang="en-US" altLang="zh-TW">
              <a:solidFill>
                <a:srgbClr val="000000"/>
              </a:solidFill>
              <a:latin typeface="+mn-lt"/>
              <a:ea typeface="標楷體" panose="03000509000000000000" pitchFamily="65" charset="-120"/>
            </a:endParaRPr>
          </a:p>
        </p:txBody>
      </p:sp>
      <p:pic>
        <p:nvPicPr>
          <p:cNvPr id="2050" name="Picture 2">
            <a:hlinkClick r:id="rId8"/>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750814" y="2583832"/>
            <a:ext cx="421444" cy="3844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2">
            <a:hlinkClick r:id="rId8"/>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730590" y="1757767"/>
            <a:ext cx="421444" cy="3844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8" name="Picture 2"/>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1669107" y="1653317"/>
            <a:ext cx="1041724" cy="6243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3">
            <a:hlinkClick r:id="rId8"/>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773988" y="4523548"/>
            <a:ext cx="421444" cy="3844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19" descr="\\140.112.59.229\資源平台\資源平台\版權\版權ICON與範例\64px-PD-icon_svg.png">
            <a:hlinkClick r:id="rId12"/>
          </p:cNvPr>
          <p:cNvPicPr>
            <a:picLocks noChangeAspect="1" noChangeArrowheads="1"/>
          </p:cNvPicPr>
          <p:nvPr/>
        </p:nvPicPr>
        <p:blipFill>
          <a:blip r:embed="rId13" cstate="email">
            <a:extLst>
              <a:ext uri="{28A0092B-C50C-407E-A947-70E740481C1C}">
                <a14:useLocalDpi xmlns:a14="http://schemas.microsoft.com/office/drawing/2010/main"/>
              </a:ext>
            </a:extLst>
          </a:blip>
          <a:srcRect/>
          <a:stretch>
            <a:fillRect/>
          </a:stretch>
        </p:blipFill>
        <p:spPr bwMode="auto">
          <a:xfrm>
            <a:off x="3809789" y="3566880"/>
            <a:ext cx="366970" cy="3669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9" descr="\\140.112.59.229\資源平台\資源平台\版權\版權ICON與範例\64px-PD-icon_svg.png">
            <a:hlinkClick r:id="rId12"/>
          </p:cNvPr>
          <p:cNvPicPr>
            <a:picLocks noChangeAspect="1" noChangeArrowheads="1"/>
          </p:cNvPicPr>
          <p:nvPr/>
        </p:nvPicPr>
        <p:blipFill>
          <a:blip r:embed="rId13" cstate="email">
            <a:extLst>
              <a:ext uri="{28A0092B-C50C-407E-A947-70E740481C1C}">
                <a14:useLocalDpi xmlns:a14="http://schemas.microsoft.com/office/drawing/2010/main"/>
              </a:ext>
            </a:extLst>
          </a:blip>
          <a:srcRect/>
          <a:stretch>
            <a:fillRect/>
          </a:stretch>
        </p:blipFill>
        <p:spPr bwMode="auto">
          <a:xfrm>
            <a:off x="3816299" y="5440803"/>
            <a:ext cx="379133" cy="3791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793352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a:latin typeface="+mn-lt"/>
              </a:rPr>
              <a:t>Course description:</a:t>
            </a:r>
            <a:endParaRPr lang="zh-TW" altLang="en-US" dirty="0">
              <a:latin typeface="+mn-lt"/>
            </a:endParaRPr>
          </a:p>
        </p:txBody>
      </p:sp>
      <p:sp>
        <p:nvSpPr>
          <p:cNvPr id="3" name="內容版面配置區 2"/>
          <p:cNvSpPr>
            <a:spLocks noGrp="1"/>
          </p:cNvSpPr>
          <p:nvPr>
            <p:ph idx="1"/>
          </p:nvPr>
        </p:nvSpPr>
        <p:spPr>
          <a:xfrm>
            <a:off x="609522" y="1485128"/>
            <a:ext cx="10861583" cy="4329122"/>
          </a:xfrm>
        </p:spPr>
        <p:txBody>
          <a:bodyPr/>
          <a:lstStyle/>
          <a:p>
            <a:r>
              <a:rPr lang="en-US" altLang="zh-TW" sz="2400" dirty="0"/>
              <a:t>This course is described for students interested in the scientific, and practical aspects of clinical trials.  Topics include types of clinical research, study design, treatment allocation, randomization, sample size requirement, statistical methods for analysis of clinical trial data, good clinical practice, ICH, adverse events, clinical trial activity and documents patient consent and ethical concerns, and monitoring and interpretation of the results.  Students will complete homework assignments, explore key ideas, criticize a protocol and recently published medical literature, and design a clinical trial investigation in their own field of interest.  The final project for the course, including protocol, informed consent, IRB document and case report form, will be the most achievement for results of clinical trial practice. </a:t>
            </a:r>
            <a:endParaRPr lang="zh-TW" altLang="zh-TW" sz="2400" dirty="0"/>
          </a:p>
          <a:p>
            <a:endParaRPr lang="zh-TW" altLang="en-US" sz="2400" dirty="0"/>
          </a:p>
        </p:txBody>
      </p:sp>
      <p:sp>
        <p:nvSpPr>
          <p:cNvPr id="4" name="投影片編號版面配置區 3"/>
          <p:cNvSpPr>
            <a:spLocks noGrp="1"/>
          </p:cNvSpPr>
          <p:nvPr>
            <p:ph type="sldNum" sz="quarter" idx="11"/>
          </p:nvPr>
        </p:nvSpPr>
        <p:spPr/>
        <p:txBody>
          <a:bodyPr/>
          <a:lstStyle/>
          <a:p>
            <a:fld id="{BEE2B9E6-AF92-4D61-B0D0-B9A572BDB49B}" type="slidenum">
              <a:rPr lang="en-US" altLang="zh-TW" smtClean="0">
                <a:solidFill>
                  <a:srgbClr val="000000"/>
                </a:solidFill>
                <a:latin typeface="+mn-lt"/>
              </a:rPr>
              <a:pPr/>
              <a:t>5</a:t>
            </a:fld>
            <a:endParaRPr lang="en-US" altLang="zh-TW">
              <a:solidFill>
                <a:srgbClr val="000000"/>
              </a:solidFill>
              <a:latin typeface="+mn-lt"/>
            </a:endParaRPr>
          </a:p>
        </p:txBody>
      </p:sp>
    </p:spTree>
    <p:extLst>
      <p:ext uri="{BB962C8B-B14F-4D97-AF65-F5344CB8AC3E}">
        <p14:creationId xmlns:p14="http://schemas.microsoft.com/office/powerpoint/2010/main" val="16822983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投影片編號版面配置區 3"/>
          <p:cNvSpPr>
            <a:spLocks noGrp="1"/>
          </p:cNvSpPr>
          <p:nvPr>
            <p:ph type="sldNum" sz="quarter" idx="11"/>
          </p:nvPr>
        </p:nvSpPr>
        <p:spPr/>
        <p:txBody>
          <a:bodyPr/>
          <a:lstStyle/>
          <a:p>
            <a:fld id="{7DA4FB0A-7FB6-47BB-96BA-BB1B08300020}" type="slidenum">
              <a:rPr lang="en-US" altLang="zh-TW">
                <a:solidFill>
                  <a:srgbClr val="000000"/>
                </a:solidFill>
                <a:latin typeface="+mn-lt"/>
                <a:ea typeface="標楷體" panose="03000509000000000000" pitchFamily="65" charset="-120"/>
              </a:rPr>
              <a:pPr/>
              <a:t>6</a:t>
            </a:fld>
            <a:endParaRPr lang="en-US" altLang="zh-TW">
              <a:solidFill>
                <a:srgbClr val="000000"/>
              </a:solidFill>
              <a:latin typeface="+mn-lt"/>
              <a:ea typeface="標楷體" panose="03000509000000000000" pitchFamily="65" charset="-120"/>
            </a:endParaRPr>
          </a:p>
        </p:txBody>
      </p:sp>
      <p:sp>
        <p:nvSpPr>
          <p:cNvPr id="106498" name="Rectangle 2"/>
          <p:cNvSpPr>
            <a:spLocks noGrp="1" noChangeArrowheads="1"/>
          </p:cNvSpPr>
          <p:nvPr>
            <p:ph type="title"/>
          </p:nvPr>
        </p:nvSpPr>
        <p:spPr>
          <a:xfrm>
            <a:off x="609521" y="76218"/>
            <a:ext cx="10971372" cy="1371918"/>
          </a:xfrm>
        </p:spPr>
        <p:txBody>
          <a:bodyPr/>
          <a:lstStyle/>
          <a:p>
            <a:r>
              <a:rPr lang="zh-TW" altLang="en-US" u="sng">
                <a:latin typeface="+mn-lt"/>
                <a:ea typeface="標楷體" panose="03000509000000000000" pitchFamily="65" charset="-120"/>
              </a:rPr>
              <a:t>課程安排</a:t>
            </a:r>
            <a:r>
              <a:rPr lang="zh-TW" altLang="en-US">
                <a:latin typeface="+mn-lt"/>
                <a:ea typeface="標楷體" panose="03000509000000000000" pitchFamily="65" charset="-120"/>
              </a:rPr>
              <a:t>：</a:t>
            </a:r>
          </a:p>
        </p:txBody>
      </p:sp>
      <p:sp>
        <p:nvSpPr>
          <p:cNvPr id="106499" name="Rectangle 3"/>
          <p:cNvSpPr>
            <a:spLocks noChangeArrowheads="1"/>
          </p:cNvSpPr>
          <p:nvPr/>
        </p:nvSpPr>
        <p:spPr bwMode="auto">
          <a:xfrm>
            <a:off x="1" y="7780752"/>
            <a:ext cx="246276" cy="615695"/>
          </a:xfrm>
          <a:prstGeom prst="rect">
            <a:avLst/>
          </a:prstGeom>
          <a:noFill/>
          <a:ln w="9525">
            <a:noFill/>
            <a:miter lim="800000"/>
            <a:headEnd/>
            <a:tailEnd/>
          </a:ln>
          <a:effectLst/>
        </p:spPr>
        <p:txBody>
          <a:bodyPr wrap="none" lIns="121907" tIns="60954" rIns="121907" bIns="60954" anchor="ctr">
            <a:spAutoFit/>
          </a:bodyPr>
          <a:lstStyle/>
          <a:p>
            <a:pPr fontAlgn="base">
              <a:spcBef>
                <a:spcPct val="0"/>
              </a:spcBef>
              <a:spcAft>
                <a:spcPct val="0"/>
              </a:spcAft>
            </a:pPr>
            <a:endParaRPr kumimoji="1" lang="zh-TW" altLang="zh-TW" sz="3200">
              <a:solidFill>
                <a:srgbClr val="000000"/>
              </a:solidFill>
              <a:ea typeface="標楷體" panose="03000509000000000000" pitchFamily="65" charset="-120"/>
            </a:endParaRPr>
          </a:p>
        </p:txBody>
      </p:sp>
      <p:graphicFrame>
        <p:nvGraphicFramePr>
          <p:cNvPr id="2" name="表格 1"/>
          <p:cNvGraphicFramePr>
            <a:graphicFrameLocks noGrp="1"/>
          </p:cNvGraphicFramePr>
          <p:nvPr>
            <p:extLst>
              <p:ext uri="{D42A27DB-BD31-4B8C-83A1-F6EECF244321}">
                <p14:modId xmlns:p14="http://schemas.microsoft.com/office/powerpoint/2010/main" val="244679950"/>
              </p:ext>
            </p:extLst>
          </p:nvPr>
        </p:nvGraphicFramePr>
        <p:xfrm>
          <a:off x="3646934" y="549474"/>
          <a:ext cx="8064896" cy="5428434"/>
        </p:xfrm>
        <a:graphic>
          <a:graphicData uri="http://schemas.openxmlformats.org/drawingml/2006/table">
            <a:tbl>
              <a:tblPr firstRow="1" firstCol="1" lastRow="1" lastCol="1" bandRow="1" bandCol="1">
                <a:tableStyleId>{5C22544A-7EE6-4342-B048-85BDC9FD1C3A}</a:tableStyleId>
              </a:tblPr>
              <a:tblGrid>
                <a:gridCol w="504056"/>
                <a:gridCol w="504056"/>
                <a:gridCol w="4327129"/>
                <a:gridCol w="1145479"/>
                <a:gridCol w="1584176"/>
              </a:tblGrid>
              <a:tr h="249778">
                <a:tc>
                  <a:txBody>
                    <a:bodyPr/>
                    <a:lstStyle/>
                    <a:p>
                      <a:pPr algn="ctr">
                        <a:lnSpc>
                          <a:spcPct val="115000"/>
                        </a:lnSpc>
                        <a:spcAft>
                          <a:spcPts val="0"/>
                        </a:spcAft>
                      </a:pPr>
                      <a:r>
                        <a:rPr lang="zh-TW" sz="1100" kern="100" dirty="0">
                          <a:effectLst/>
                          <a:latin typeface="+mn-lt"/>
                          <a:ea typeface="標楷體" panose="03000509000000000000" pitchFamily="65" charset="-120"/>
                        </a:rPr>
                        <a:t>週別</a:t>
                      </a:r>
                    </a:p>
                  </a:txBody>
                  <a:tcPr marL="41849" marR="41849" marT="0" marB="0"/>
                </a:tc>
                <a:tc>
                  <a:txBody>
                    <a:bodyPr/>
                    <a:lstStyle/>
                    <a:p>
                      <a:pPr algn="ctr">
                        <a:lnSpc>
                          <a:spcPct val="115000"/>
                        </a:lnSpc>
                        <a:spcAft>
                          <a:spcPts val="0"/>
                        </a:spcAft>
                      </a:pPr>
                      <a:r>
                        <a:rPr lang="zh-TW" sz="1100" kern="100">
                          <a:effectLst/>
                          <a:latin typeface="+mn-lt"/>
                          <a:ea typeface="標楷體" panose="03000509000000000000" pitchFamily="65" charset="-120"/>
                        </a:rPr>
                        <a:t>日期</a:t>
                      </a:r>
                    </a:p>
                  </a:txBody>
                  <a:tcPr marL="41849" marR="41849" marT="0" marB="0"/>
                </a:tc>
                <a:tc>
                  <a:txBody>
                    <a:bodyPr/>
                    <a:lstStyle/>
                    <a:p>
                      <a:pPr>
                        <a:lnSpc>
                          <a:spcPct val="115000"/>
                        </a:lnSpc>
                        <a:spcAft>
                          <a:spcPts val="0"/>
                        </a:spcAft>
                      </a:pPr>
                      <a:r>
                        <a:rPr lang="en-US" sz="1100" kern="100" dirty="0">
                          <a:effectLst/>
                          <a:latin typeface="+mn-lt"/>
                          <a:ea typeface="標楷體" panose="03000509000000000000" pitchFamily="65" charset="-120"/>
                        </a:rPr>
                        <a:t>Title</a:t>
                      </a:r>
                      <a:endParaRPr lang="zh-TW" sz="1100" kern="100" dirty="0">
                        <a:effectLst/>
                        <a:latin typeface="+mn-lt"/>
                        <a:ea typeface="標楷體" panose="03000509000000000000" pitchFamily="65" charset="-120"/>
                      </a:endParaRPr>
                    </a:p>
                  </a:txBody>
                  <a:tcPr marL="41849" marR="41849" marT="0" marB="0"/>
                </a:tc>
                <a:tc>
                  <a:txBody>
                    <a:bodyPr/>
                    <a:lstStyle/>
                    <a:p>
                      <a:pPr>
                        <a:lnSpc>
                          <a:spcPct val="115000"/>
                        </a:lnSpc>
                        <a:spcAft>
                          <a:spcPts val="0"/>
                        </a:spcAft>
                      </a:pPr>
                      <a:r>
                        <a:rPr lang="zh-TW" sz="1100" kern="100">
                          <a:effectLst/>
                          <a:latin typeface="+mn-lt"/>
                          <a:ea typeface="標楷體" panose="03000509000000000000" pitchFamily="65" charset="-120"/>
                        </a:rPr>
                        <a:t>老師</a:t>
                      </a:r>
                    </a:p>
                  </a:txBody>
                  <a:tcPr marL="41849" marR="41849" marT="0" marB="0"/>
                </a:tc>
                <a:tc>
                  <a:txBody>
                    <a:bodyPr/>
                    <a:lstStyle/>
                    <a:p>
                      <a:pPr>
                        <a:lnSpc>
                          <a:spcPct val="115000"/>
                        </a:lnSpc>
                        <a:spcAft>
                          <a:spcPts val="0"/>
                        </a:spcAft>
                      </a:pPr>
                      <a:r>
                        <a:rPr lang="en-US" sz="1100" kern="100">
                          <a:effectLst/>
                          <a:latin typeface="+mn-lt"/>
                          <a:ea typeface="標楷體" panose="03000509000000000000" pitchFamily="65" charset="-120"/>
                        </a:rPr>
                        <a:t>Homework due date</a:t>
                      </a:r>
                      <a:endParaRPr lang="zh-TW" sz="1100" kern="100">
                        <a:effectLst/>
                        <a:latin typeface="+mn-lt"/>
                        <a:ea typeface="標楷體" panose="03000509000000000000" pitchFamily="65" charset="-120"/>
                      </a:endParaRPr>
                    </a:p>
                  </a:txBody>
                  <a:tcPr marL="41849" marR="41849" marT="0" marB="0"/>
                </a:tc>
              </a:tr>
              <a:tr h="251985">
                <a:tc>
                  <a:txBody>
                    <a:bodyPr/>
                    <a:lstStyle/>
                    <a:p>
                      <a:pPr algn="ctr">
                        <a:lnSpc>
                          <a:spcPct val="115000"/>
                        </a:lnSpc>
                        <a:spcAft>
                          <a:spcPts val="0"/>
                        </a:spcAft>
                      </a:pPr>
                      <a:r>
                        <a:rPr lang="en-US" sz="1100" kern="100" dirty="0">
                          <a:effectLst/>
                          <a:latin typeface="+mn-lt"/>
                          <a:ea typeface="標楷體" panose="03000509000000000000" pitchFamily="65" charset="-120"/>
                        </a:rPr>
                        <a:t>1</a:t>
                      </a:r>
                      <a:endParaRPr lang="zh-TW" sz="1100" kern="100" dirty="0">
                        <a:effectLst/>
                        <a:latin typeface="+mn-lt"/>
                        <a:ea typeface="標楷體" panose="03000509000000000000" pitchFamily="65" charset="-120"/>
                      </a:endParaRPr>
                    </a:p>
                  </a:txBody>
                  <a:tcPr marL="41849" marR="41849" marT="0" marB="0" anchor="ctr"/>
                </a:tc>
                <a:tc>
                  <a:txBody>
                    <a:bodyPr/>
                    <a:lstStyle/>
                    <a:p>
                      <a:pPr>
                        <a:lnSpc>
                          <a:spcPct val="150000"/>
                        </a:lnSpc>
                        <a:spcAft>
                          <a:spcPts val="0"/>
                        </a:spcAft>
                      </a:pPr>
                      <a:r>
                        <a:rPr lang="en-US" sz="1100" kern="100">
                          <a:effectLst/>
                          <a:latin typeface="+mn-lt"/>
                          <a:ea typeface="標楷體" panose="03000509000000000000" pitchFamily="65" charset="-120"/>
                        </a:rPr>
                        <a:t>2/25</a:t>
                      </a:r>
                      <a:endParaRPr lang="zh-TW" sz="1100" kern="100">
                        <a:effectLst/>
                        <a:latin typeface="+mn-lt"/>
                        <a:ea typeface="標楷體" panose="03000509000000000000" pitchFamily="65" charset="-120"/>
                      </a:endParaRPr>
                    </a:p>
                  </a:txBody>
                  <a:tcPr marL="41849" marR="41849" marT="0" marB="0"/>
                </a:tc>
                <a:tc>
                  <a:txBody>
                    <a:bodyPr/>
                    <a:lstStyle/>
                    <a:p>
                      <a:pPr>
                        <a:lnSpc>
                          <a:spcPct val="115000"/>
                        </a:lnSpc>
                        <a:spcAft>
                          <a:spcPts val="0"/>
                        </a:spcAft>
                      </a:pPr>
                      <a:r>
                        <a:rPr lang="zh-TW" sz="1100" kern="100">
                          <a:effectLst/>
                          <a:latin typeface="+mn-lt"/>
                          <a:ea typeface="標楷體" panose="03000509000000000000" pitchFamily="65" charset="-120"/>
                        </a:rPr>
                        <a:t>課程介紹</a:t>
                      </a:r>
                      <a:r>
                        <a:rPr lang="en-US" sz="1100" kern="100">
                          <a:effectLst/>
                          <a:latin typeface="+mn-lt"/>
                          <a:ea typeface="標楷體" panose="03000509000000000000" pitchFamily="65" charset="-120"/>
                        </a:rPr>
                        <a:t>, </a:t>
                      </a:r>
                      <a:r>
                        <a:rPr lang="zh-TW" sz="1100" kern="100">
                          <a:effectLst/>
                          <a:latin typeface="+mn-lt"/>
                          <a:ea typeface="標楷體" panose="03000509000000000000" pitchFamily="65" charset="-120"/>
                        </a:rPr>
                        <a:t>歷史，計畫書簡介</a:t>
                      </a:r>
                    </a:p>
                  </a:txBody>
                  <a:tcPr marL="41849" marR="41849" marT="0" marB="0"/>
                </a:tc>
                <a:tc>
                  <a:txBody>
                    <a:bodyPr/>
                    <a:lstStyle/>
                    <a:p>
                      <a:pPr>
                        <a:lnSpc>
                          <a:spcPct val="115000"/>
                        </a:lnSpc>
                        <a:spcAft>
                          <a:spcPts val="0"/>
                        </a:spcAft>
                      </a:pPr>
                      <a:r>
                        <a:rPr lang="zh-TW" sz="1100" kern="100">
                          <a:effectLst/>
                          <a:latin typeface="+mn-lt"/>
                          <a:ea typeface="標楷體" panose="03000509000000000000" pitchFamily="65" charset="-120"/>
                        </a:rPr>
                        <a:t>簡國龍</a:t>
                      </a:r>
                    </a:p>
                  </a:txBody>
                  <a:tcPr marL="41849" marR="41849" marT="0" marB="0"/>
                </a:tc>
                <a:tc>
                  <a:txBody>
                    <a:bodyPr/>
                    <a:lstStyle/>
                    <a:p>
                      <a:pPr>
                        <a:lnSpc>
                          <a:spcPct val="115000"/>
                        </a:lnSpc>
                        <a:spcAft>
                          <a:spcPts val="0"/>
                        </a:spcAft>
                      </a:pPr>
                      <a:r>
                        <a:rPr lang="en-US" sz="1100" kern="100">
                          <a:effectLst/>
                          <a:latin typeface="+mn-lt"/>
                          <a:ea typeface="標楷體" panose="03000509000000000000" pitchFamily="65" charset="-120"/>
                        </a:rPr>
                        <a:t> </a:t>
                      </a:r>
                      <a:endParaRPr lang="zh-TW" sz="1100" kern="100">
                        <a:effectLst/>
                        <a:latin typeface="+mn-lt"/>
                        <a:ea typeface="標楷體" panose="03000509000000000000" pitchFamily="65" charset="-120"/>
                      </a:endParaRPr>
                    </a:p>
                  </a:txBody>
                  <a:tcPr marL="41849" marR="41849" marT="0" marB="0"/>
                </a:tc>
              </a:tr>
              <a:tr h="251985">
                <a:tc>
                  <a:txBody>
                    <a:bodyPr/>
                    <a:lstStyle/>
                    <a:p>
                      <a:pPr algn="ctr">
                        <a:lnSpc>
                          <a:spcPct val="115000"/>
                        </a:lnSpc>
                        <a:spcAft>
                          <a:spcPts val="0"/>
                        </a:spcAft>
                      </a:pPr>
                      <a:r>
                        <a:rPr lang="en-US" sz="1100" kern="100">
                          <a:effectLst/>
                          <a:latin typeface="+mn-lt"/>
                          <a:ea typeface="標楷體" panose="03000509000000000000" pitchFamily="65" charset="-120"/>
                        </a:rPr>
                        <a:t>2</a:t>
                      </a:r>
                      <a:endParaRPr lang="zh-TW" sz="1100" kern="100">
                        <a:effectLst/>
                        <a:latin typeface="+mn-lt"/>
                        <a:ea typeface="標楷體" panose="03000509000000000000" pitchFamily="65" charset="-120"/>
                      </a:endParaRPr>
                    </a:p>
                  </a:txBody>
                  <a:tcPr marL="41849" marR="41849" marT="0" marB="0" anchor="ctr"/>
                </a:tc>
                <a:tc>
                  <a:txBody>
                    <a:bodyPr/>
                    <a:lstStyle/>
                    <a:p>
                      <a:pPr>
                        <a:lnSpc>
                          <a:spcPct val="150000"/>
                        </a:lnSpc>
                        <a:spcAft>
                          <a:spcPts val="0"/>
                        </a:spcAft>
                      </a:pPr>
                      <a:r>
                        <a:rPr lang="en-US" sz="1100" kern="100" dirty="0">
                          <a:effectLst/>
                          <a:latin typeface="+mn-lt"/>
                          <a:ea typeface="標楷體" panose="03000509000000000000" pitchFamily="65" charset="-120"/>
                        </a:rPr>
                        <a:t>3/4</a:t>
                      </a:r>
                      <a:endParaRPr lang="zh-TW" sz="1100" kern="100" dirty="0">
                        <a:effectLst/>
                        <a:latin typeface="+mn-lt"/>
                        <a:ea typeface="標楷體" panose="03000509000000000000" pitchFamily="65" charset="-120"/>
                      </a:endParaRPr>
                    </a:p>
                  </a:txBody>
                  <a:tcPr marL="41849" marR="41849" marT="0" marB="0"/>
                </a:tc>
                <a:tc>
                  <a:txBody>
                    <a:bodyPr/>
                    <a:lstStyle/>
                    <a:p>
                      <a:pPr>
                        <a:lnSpc>
                          <a:spcPct val="115000"/>
                        </a:lnSpc>
                        <a:spcAft>
                          <a:spcPts val="0"/>
                        </a:spcAft>
                      </a:pPr>
                      <a:r>
                        <a:rPr lang="zh-TW" sz="1100" kern="100">
                          <a:effectLst/>
                          <a:latin typeface="+mn-lt"/>
                          <a:ea typeface="標楷體" panose="03000509000000000000" pitchFamily="65" charset="-120"/>
                        </a:rPr>
                        <a:t>研究設計</a:t>
                      </a:r>
                      <a:r>
                        <a:rPr lang="en-US" sz="1100" kern="100">
                          <a:effectLst/>
                          <a:latin typeface="+mn-lt"/>
                          <a:ea typeface="標楷體" panose="03000509000000000000" pitchFamily="65" charset="-120"/>
                        </a:rPr>
                        <a:t>(</a:t>
                      </a:r>
                      <a:r>
                        <a:rPr lang="zh-TW" sz="1100" kern="100">
                          <a:effectLst/>
                          <a:latin typeface="+mn-lt"/>
                          <a:ea typeface="標楷體" panose="03000509000000000000" pitchFamily="65" charset="-120"/>
                        </a:rPr>
                        <a:t>一</a:t>
                      </a:r>
                      <a:r>
                        <a:rPr lang="en-US" sz="1100" kern="100">
                          <a:effectLst/>
                          <a:latin typeface="+mn-lt"/>
                          <a:ea typeface="標楷體" panose="03000509000000000000" pitchFamily="65" charset="-120"/>
                        </a:rPr>
                        <a:t>):</a:t>
                      </a:r>
                      <a:r>
                        <a:rPr lang="zh-TW" sz="1100" kern="100">
                          <a:effectLst/>
                          <a:latin typeface="+mn-lt"/>
                          <a:ea typeface="標楷體" panose="03000509000000000000" pitchFamily="65" charset="-120"/>
                        </a:rPr>
                        <a:t>病人族群、臨床試驗之設計</a:t>
                      </a:r>
                    </a:p>
                  </a:txBody>
                  <a:tcPr marL="41849" marR="41849" marT="0" marB="0"/>
                </a:tc>
                <a:tc>
                  <a:txBody>
                    <a:bodyPr/>
                    <a:lstStyle/>
                    <a:p>
                      <a:pPr>
                        <a:lnSpc>
                          <a:spcPct val="115000"/>
                        </a:lnSpc>
                        <a:spcAft>
                          <a:spcPts val="0"/>
                        </a:spcAft>
                      </a:pPr>
                      <a:r>
                        <a:rPr lang="zh-TW" sz="1100" kern="100">
                          <a:effectLst/>
                          <a:latin typeface="+mn-lt"/>
                          <a:ea typeface="標楷體" panose="03000509000000000000" pitchFamily="65" charset="-120"/>
                        </a:rPr>
                        <a:t>簡國龍</a:t>
                      </a:r>
                    </a:p>
                  </a:txBody>
                  <a:tcPr marL="41849" marR="41849" marT="0" marB="0"/>
                </a:tc>
                <a:tc>
                  <a:txBody>
                    <a:bodyPr/>
                    <a:lstStyle/>
                    <a:p>
                      <a:pPr>
                        <a:lnSpc>
                          <a:spcPct val="115000"/>
                        </a:lnSpc>
                        <a:spcAft>
                          <a:spcPts val="0"/>
                        </a:spcAft>
                      </a:pPr>
                      <a:r>
                        <a:rPr lang="en-US" sz="1100" kern="100">
                          <a:effectLst/>
                          <a:latin typeface="+mn-lt"/>
                          <a:ea typeface="標楷體" panose="03000509000000000000" pitchFamily="65" charset="-120"/>
                        </a:rPr>
                        <a:t> </a:t>
                      </a:r>
                      <a:endParaRPr lang="zh-TW" sz="1100" kern="100">
                        <a:effectLst/>
                        <a:latin typeface="+mn-lt"/>
                        <a:ea typeface="標楷體" panose="03000509000000000000" pitchFamily="65" charset="-120"/>
                      </a:endParaRPr>
                    </a:p>
                  </a:txBody>
                  <a:tcPr marL="41849" marR="41849" marT="0" marB="0"/>
                </a:tc>
              </a:tr>
              <a:tr h="254364">
                <a:tc>
                  <a:txBody>
                    <a:bodyPr/>
                    <a:lstStyle/>
                    <a:p>
                      <a:pPr algn="ctr">
                        <a:lnSpc>
                          <a:spcPct val="115000"/>
                        </a:lnSpc>
                        <a:spcAft>
                          <a:spcPts val="0"/>
                        </a:spcAft>
                      </a:pPr>
                      <a:r>
                        <a:rPr lang="en-US" sz="1100" kern="100">
                          <a:effectLst/>
                          <a:latin typeface="+mn-lt"/>
                          <a:ea typeface="標楷體" panose="03000509000000000000" pitchFamily="65" charset="-120"/>
                        </a:rPr>
                        <a:t>3</a:t>
                      </a:r>
                      <a:endParaRPr lang="zh-TW" sz="1100" kern="100">
                        <a:effectLst/>
                        <a:latin typeface="+mn-lt"/>
                        <a:ea typeface="標楷體" panose="03000509000000000000" pitchFamily="65" charset="-120"/>
                      </a:endParaRPr>
                    </a:p>
                  </a:txBody>
                  <a:tcPr marL="41849" marR="41849" marT="0" marB="0" anchor="ctr"/>
                </a:tc>
                <a:tc>
                  <a:txBody>
                    <a:bodyPr/>
                    <a:lstStyle/>
                    <a:p>
                      <a:pPr>
                        <a:lnSpc>
                          <a:spcPct val="150000"/>
                        </a:lnSpc>
                        <a:spcAft>
                          <a:spcPts val="0"/>
                        </a:spcAft>
                      </a:pPr>
                      <a:r>
                        <a:rPr lang="en-US" sz="1100" kern="100" dirty="0">
                          <a:effectLst/>
                          <a:latin typeface="+mn-lt"/>
                          <a:ea typeface="標楷體" panose="03000509000000000000" pitchFamily="65" charset="-120"/>
                        </a:rPr>
                        <a:t>3/11</a:t>
                      </a:r>
                      <a:endParaRPr lang="zh-TW" sz="1100" kern="100" dirty="0">
                        <a:effectLst/>
                        <a:latin typeface="+mn-lt"/>
                        <a:ea typeface="標楷體" panose="03000509000000000000" pitchFamily="65" charset="-120"/>
                      </a:endParaRPr>
                    </a:p>
                  </a:txBody>
                  <a:tcPr marL="41849" marR="41849" marT="0" marB="0"/>
                </a:tc>
                <a:tc>
                  <a:txBody>
                    <a:bodyPr/>
                    <a:lstStyle/>
                    <a:p>
                      <a:pPr>
                        <a:lnSpc>
                          <a:spcPct val="115000"/>
                        </a:lnSpc>
                        <a:spcAft>
                          <a:spcPts val="0"/>
                        </a:spcAft>
                      </a:pPr>
                      <a:r>
                        <a:rPr lang="zh-TW" sz="1100" kern="100" dirty="0">
                          <a:effectLst/>
                          <a:latin typeface="+mn-lt"/>
                          <a:ea typeface="標楷體" panose="03000509000000000000" pitchFamily="65" charset="-120"/>
                        </a:rPr>
                        <a:t>研究設計</a:t>
                      </a:r>
                      <a:r>
                        <a:rPr lang="en-US" sz="1100" kern="100" dirty="0">
                          <a:effectLst/>
                          <a:latin typeface="+mn-lt"/>
                          <a:ea typeface="標楷體" panose="03000509000000000000" pitchFamily="65" charset="-120"/>
                        </a:rPr>
                        <a:t>(</a:t>
                      </a:r>
                      <a:r>
                        <a:rPr lang="zh-TW" sz="1100" kern="100" dirty="0">
                          <a:effectLst/>
                          <a:latin typeface="+mn-lt"/>
                          <a:ea typeface="標楷體" panose="03000509000000000000" pitchFamily="65" charset="-120"/>
                        </a:rPr>
                        <a:t>二</a:t>
                      </a:r>
                      <a:r>
                        <a:rPr lang="en-US" sz="1100" kern="100" dirty="0">
                          <a:effectLst/>
                          <a:latin typeface="+mn-lt"/>
                          <a:ea typeface="標楷體" panose="03000509000000000000" pitchFamily="65" charset="-120"/>
                        </a:rPr>
                        <a:t>):</a:t>
                      </a:r>
                      <a:r>
                        <a:rPr lang="zh-TW" sz="1100" kern="100" dirty="0">
                          <a:effectLst/>
                          <a:latin typeface="+mn-lt"/>
                          <a:ea typeface="標楷體" panose="03000509000000000000" pitchFamily="65" charset="-120"/>
                        </a:rPr>
                        <a:t>隨機分派、癌症早期臨床試驗之設計、標靶試驗</a:t>
                      </a:r>
                    </a:p>
                  </a:txBody>
                  <a:tcPr marL="41849" marR="41849" marT="0" marB="0"/>
                </a:tc>
                <a:tc>
                  <a:txBody>
                    <a:bodyPr/>
                    <a:lstStyle/>
                    <a:p>
                      <a:pPr>
                        <a:lnSpc>
                          <a:spcPct val="115000"/>
                        </a:lnSpc>
                        <a:spcAft>
                          <a:spcPts val="0"/>
                        </a:spcAft>
                      </a:pPr>
                      <a:r>
                        <a:rPr lang="zh-TW" sz="1100" kern="100">
                          <a:effectLst/>
                          <a:latin typeface="+mn-lt"/>
                          <a:ea typeface="標楷體" panose="03000509000000000000" pitchFamily="65" charset="-120"/>
                        </a:rPr>
                        <a:t>劉仁沛</a:t>
                      </a:r>
                    </a:p>
                  </a:txBody>
                  <a:tcPr marL="41849" marR="41849" marT="0" marB="0"/>
                </a:tc>
                <a:tc>
                  <a:txBody>
                    <a:bodyPr/>
                    <a:lstStyle/>
                    <a:p>
                      <a:pPr>
                        <a:lnSpc>
                          <a:spcPct val="115000"/>
                        </a:lnSpc>
                        <a:spcAft>
                          <a:spcPts val="0"/>
                        </a:spcAft>
                      </a:pPr>
                      <a:r>
                        <a:rPr lang="en-US" sz="1100" kern="100">
                          <a:effectLst/>
                          <a:latin typeface="+mn-lt"/>
                          <a:ea typeface="標楷體" panose="03000509000000000000" pitchFamily="65" charset="-120"/>
                        </a:rPr>
                        <a:t> </a:t>
                      </a:r>
                      <a:endParaRPr lang="zh-TW" sz="1100" kern="100">
                        <a:effectLst/>
                        <a:latin typeface="+mn-lt"/>
                        <a:ea typeface="標楷體" panose="03000509000000000000" pitchFamily="65" charset="-120"/>
                      </a:endParaRPr>
                    </a:p>
                  </a:txBody>
                  <a:tcPr marL="41849" marR="41849" marT="0" marB="0"/>
                </a:tc>
              </a:tr>
              <a:tr h="251985">
                <a:tc>
                  <a:txBody>
                    <a:bodyPr/>
                    <a:lstStyle/>
                    <a:p>
                      <a:pPr algn="ctr">
                        <a:lnSpc>
                          <a:spcPct val="115000"/>
                        </a:lnSpc>
                        <a:spcAft>
                          <a:spcPts val="0"/>
                        </a:spcAft>
                      </a:pPr>
                      <a:r>
                        <a:rPr lang="en-US" sz="1100" kern="100">
                          <a:effectLst/>
                          <a:latin typeface="+mn-lt"/>
                          <a:ea typeface="標楷體" panose="03000509000000000000" pitchFamily="65" charset="-120"/>
                        </a:rPr>
                        <a:t>4</a:t>
                      </a:r>
                      <a:endParaRPr lang="zh-TW" sz="1100" kern="100">
                        <a:effectLst/>
                        <a:latin typeface="+mn-lt"/>
                        <a:ea typeface="標楷體" panose="03000509000000000000" pitchFamily="65" charset="-120"/>
                      </a:endParaRPr>
                    </a:p>
                  </a:txBody>
                  <a:tcPr marL="41849" marR="41849" marT="0" marB="0" anchor="ctr"/>
                </a:tc>
                <a:tc>
                  <a:txBody>
                    <a:bodyPr/>
                    <a:lstStyle/>
                    <a:p>
                      <a:pPr>
                        <a:lnSpc>
                          <a:spcPct val="150000"/>
                        </a:lnSpc>
                        <a:spcAft>
                          <a:spcPts val="0"/>
                        </a:spcAft>
                      </a:pPr>
                      <a:r>
                        <a:rPr lang="en-US" sz="1100" kern="100">
                          <a:effectLst/>
                          <a:latin typeface="+mn-lt"/>
                          <a:ea typeface="標楷體" panose="03000509000000000000" pitchFamily="65" charset="-120"/>
                        </a:rPr>
                        <a:t>3/18</a:t>
                      </a:r>
                      <a:endParaRPr lang="zh-TW" sz="1100" kern="100">
                        <a:effectLst/>
                        <a:latin typeface="+mn-lt"/>
                        <a:ea typeface="標楷體" panose="03000509000000000000" pitchFamily="65" charset="-120"/>
                      </a:endParaRPr>
                    </a:p>
                  </a:txBody>
                  <a:tcPr marL="41849" marR="41849" marT="0" marB="0"/>
                </a:tc>
                <a:tc>
                  <a:txBody>
                    <a:bodyPr/>
                    <a:lstStyle/>
                    <a:p>
                      <a:pPr>
                        <a:lnSpc>
                          <a:spcPct val="115000"/>
                        </a:lnSpc>
                        <a:spcAft>
                          <a:spcPts val="0"/>
                        </a:spcAft>
                      </a:pPr>
                      <a:r>
                        <a:rPr lang="zh-TW" sz="1100" kern="100" dirty="0">
                          <a:effectLst/>
                          <a:latin typeface="+mn-lt"/>
                          <a:ea typeface="標楷體" panose="03000509000000000000" pitchFamily="65" charset="-120"/>
                        </a:rPr>
                        <a:t>統計分析</a:t>
                      </a:r>
                      <a:r>
                        <a:rPr lang="en-US" sz="1100" kern="100" dirty="0">
                          <a:effectLst/>
                          <a:latin typeface="+mn-lt"/>
                          <a:ea typeface="標楷體" panose="03000509000000000000" pitchFamily="65" charset="-120"/>
                        </a:rPr>
                        <a:t>(</a:t>
                      </a:r>
                      <a:r>
                        <a:rPr lang="zh-TW" sz="1100" kern="100" dirty="0">
                          <a:effectLst/>
                          <a:latin typeface="+mn-lt"/>
                          <a:ea typeface="標楷體" panose="03000509000000000000" pitchFamily="65" charset="-120"/>
                        </a:rPr>
                        <a:t>一</a:t>
                      </a:r>
                      <a:r>
                        <a:rPr lang="en-US" sz="1100" kern="100" dirty="0">
                          <a:effectLst/>
                          <a:latin typeface="+mn-lt"/>
                          <a:ea typeface="標楷體" panose="03000509000000000000" pitchFamily="65" charset="-120"/>
                        </a:rPr>
                        <a:t>): </a:t>
                      </a:r>
                      <a:r>
                        <a:rPr lang="zh-TW" sz="1100" kern="100" dirty="0">
                          <a:effectLst/>
                          <a:latin typeface="+mn-lt"/>
                          <a:ea typeface="標楷體" panose="03000509000000000000" pitchFamily="65" charset="-120"/>
                        </a:rPr>
                        <a:t>指標種類與選擇</a:t>
                      </a:r>
                    </a:p>
                  </a:txBody>
                  <a:tcPr marL="41849" marR="41849" marT="0" marB="0"/>
                </a:tc>
                <a:tc>
                  <a:txBody>
                    <a:bodyPr/>
                    <a:lstStyle/>
                    <a:p>
                      <a:pPr>
                        <a:lnSpc>
                          <a:spcPct val="115000"/>
                        </a:lnSpc>
                        <a:spcAft>
                          <a:spcPts val="0"/>
                        </a:spcAft>
                      </a:pPr>
                      <a:r>
                        <a:rPr lang="zh-TW" sz="1100" kern="100">
                          <a:effectLst/>
                          <a:latin typeface="+mn-lt"/>
                          <a:ea typeface="標楷體" panose="03000509000000000000" pitchFamily="65" charset="-120"/>
                        </a:rPr>
                        <a:t>簡國龍</a:t>
                      </a:r>
                    </a:p>
                  </a:txBody>
                  <a:tcPr marL="41849" marR="41849" marT="0" marB="0"/>
                </a:tc>
                <a:tc>
                  <a:txBody>
                    <a:bodyPr/>
                    <a:lstStyle/>
                    <a:p>
                      <a:pPr>
                        <a:lnSpc>
                          <a:spcPct val="115000"/>
                        </a:lnSpc>
                        <a:spcAft>
                          <a:spcPts val="0"/>
                        </a:spcAft>
                      </a:pPr>
                      <a:r>
                        <a:rPr lang="en-US" sz="1100" kern="100">
                          <a:effectLst/>
                          <a:latin typeface="+mn-lt"/>
                          <a:ea typeface="標楷體" panose="03000509000000000000" pitchFamily="65" charset="-120"/>
                        </a:rPr>
                        <a:t> </a:t>
                      </a:r>
                      <a:endParaRPr lang="zh-TW" sz="1100" kern="100">
                        <a:effectLst/>
                        <a:latin typeface="+mn-lt"/>
                        <a:ea typeface="標楷體" panose="03000509000000000000" pitchFamily="65" charset="-120"/>
                      </a:endParaRPr>
                    </a:p>
                  </a:txBody>
                  <a:tcPr marL="41849" marR="41849" marT="0" marB="0"/>
                </a:tc>
              </a:tr>
              <a:tr h="386377">
                <a:tc>
                  <a:txBody>
                    <a:bodyPr/>
                    <a:lstStyle/>
                    <a:p>
                      <a:pPr algn="ctr">
                        <a:lnSpc>
                          <a:spcPct val="115000"/>
                        </a:lnSpc>
                        <a:spcAft>
                          <a:spcPts val="0"/>
                        </a:spcAft>
                      </a:pPr>
                      <a:r>
                        <a:rPr lang="en-US" sz="1100" kern="100">
                          <a:effectLst/>
                          <a:latin typeface="+mn-lt"/>
                          <a:ea typeface="標楷體" panose="03000509000000000000" pitchFamily="65" charset="-120"/>
                        </a:rPr>
                        <a:t>5</a:t>
                      </a:r>
                      <a:endParaRPr lang="zh-TW" sz="1100" kern="100">
                        <a:effectLst/>
                        <a:latin typeface="+mn-lt"/>
                        <a:ea typeface="標楷體" panose="03000509000000000000" pitchFamily="65" charset="-120"/>
                      </a:endParaRPr>
                    </a:p>
                  </a:txBody>
                  <a:tcPr marL="41849" marR="41849" marT="0" marB="0" anchor="ctr"/>
                </a:tc>
                <a:tc>
                  <a:txBody>
                    <a:bodyPr/>
                    <a:lstStyle/>
                    <a:p>
                      <a:pPr>
                        <a:lnSpc>
                          <a:spcPct val="150000"/>
                        </a:lnSpc>
                        <a:spcAft>
                          <a:spcPts val="0"/>
                        </a:spcAft>
                      </a:pPr>
                      <a:r>
                        <a:rPr lang="en-US" sz="1100" kern="100">
                          <a:effectLst/>
                          <a:latin typeface="+mn-lt"/>
                          <a:ea typeface="標楷體" panose="03000509000000000000" pitchFamily="65" charset="-120"/>
                        </a:rPr>
                        <a:t>3/25</a:t>
                      </a:r>
                      <a:endParaRPr lang="zh-TW" sz="1100" kern="100">
                        <a:effectLst/>
                        <a:latin typeface="+mn-lt"/>
                        <a:ea typeface="標楷體" panose="03000509000000000000" pitchFamily="65" charset="-120"/>
                      </a:endParaRPr>
                    </a:p>
                  </a:txBody>
                  <a:tcPr marL="41849" marR="41849" marT="0" marB="0"/>
                </a:tc>
                <a:tc>
                  <a:txBody>
                    <a:bodyPr/>
                    <a:lstStyle/>
                    <a:p>
                      <a:pPr>
                        <a:lnSpc>
                          <a:spcPct val="115000"/>
                        </a:lnSpc>
                        <a:spcAft>
                          <a:spcPts val="0"/>
                        </a:spcAft>
                      </a:pPr>
                      <a:r>
                        <a:rPr lang="zh-TW" sz="1100" kern="100" dirty="0">
                          <a:effectLst/>
                          <a:latin typeface="+mn-lt"/>
                          <a:ea typeface="標楷體" panose="03000509000000000000" pitchFamily="65" charset="-120"/>
                        </a:rPr>
                        <a:t>統計分析</a:t>
                      </a:r>
                      <a:r>
                        <a:rPr lang="en-US" sz="1100" kern="100" dirty="0">
                          <a:effectLst/>
                          <a:latin typeface="+mn-lt"/>
                          <a:ea typeface="標楷體" panose="03000509000000000000" pitchFamily="65" charset="-120"/>
                        </a:rPr>
                        <a:t>(</a:t>
                      </a:r>
                      <a:r>
                        <a:rPr lang="zh-TW" sz="1100" kern="100" dirty="0">
                          <a:effectLst/>
                          <a:latin typeface="+mn-lt"/>
                          <a:ea typeface="標楷體" panose="03000509000000000000" pitchFamily="65" charset="-120"/>
                        </a:rPr>
                        <a:t>二</a:t>
                      </a:r>
                      <a:r>
                        <a:rPr lang="en-US" sz="1100" kern="100" dirty="0">
                          <a:effectLst/>
                          <a:latin typeface="+mn-lt"/>
                          <a:ea typeface="標楷體" panose="03000509000000000000" pitchFamily="65" charset="-120"/>
                        </a:rPr>
                        <a:t>): </a:t>
                      </a:r>
                      <a:r>
                        <a:rPr lang="zh-TW" sz="1100" kern="100" dirty="0">
                          <a:effectLst/>
                          <a:latin typeface="+mn-lt"/>
                          <a:ea typeface="標楷體" panose="03000509000000000000" pitchFamily="65" charset="-120"/>
                        </a:rPr>
                        <a:t>無母數、</a:t>
                      </a:r>
                      <a:r>
                        <a:rPr lang="en-US" sz="1100" kern="100" dirty="0">
                          <a:effectLst/>
                          <a:latin typeface="+mn-lt"/>
                          <a:ea typeface="標楷體" panose="03000509000000000000" pitchFamily="65" charset="-120"/>
                        </a:rPr>
                        <a:t>CMH</a:t>
                      </a:r>
                      <a:r>
                        <a:rPr lang="zh-TW" sz="1100" kern="100" dirty="0">
                          <a:effectLst/>
                          <a:latin typeface="+mn-lt"/>
                          <a:ea typeface="標楷體" panose="03000509000000000000" pitchFamily="65" charset="-120"/>
                        </a:rPr>
                        <a:t>檢定、存活分析、非劣性及對等性檢定、多重比較</a:t>
                      </a:r>
                    </a:p>
                  </a:txBody>
                  <a:tcPr marL="41849" marR="41849" marT="0" marB="0"/>
                </a:tc>
                <a:tc>
                  <a:txBody>
                    <a:bodyPr/>
                    <a:lstStyle/>
                    <a:p>
                      <a:pPr>
                        <a:lnSpc>
                          <a:spcPct val="115000"/>
                        </a:lnSpc>
                        <a:spcAft>
                          <a:spcPts val="0"/>
                        </a:spcAft>
                      </a:pPr>
                      <a:r>
                        <a:rPr lang="zh-TW" sz="1100" kern="100">
                          <a:effectLst/>
                          <a:latin typeface="+mn-lt"/>
                          <a:ea typeface="標楷體" panose="03000509000000000000" pitchFamily="65" charset="-120"/>
                        </a:rPr>
                        <a:t>劉仁沛</a:t>
                      </a:r>
                    </a:p>
                  </a:txBody>
                  <a:tcPr marL="41849" marR="41849" marT="0" marB="0"/>
                </a:tc>
                <a:tc>
                  <a:txBody>
                    <a:bodyPr/>
                    <a:lstStyle/>
                    <a:p>
                      <a:pPr>
                        <a:lnSpc>
                          <a:spcPct val="115000"/>
                        </a:lnSpc>
                        <a:spcAft>
                          <a:spcPts val="0"/>
                        </a:spcAft>
                      </a:pPr>
                      <a:r>
                        <a:rPr lang="en-US" sz="1100" kern="100">
                          <a:effectLst/>
                          <a:latin typeface="+mn-lt"/>
                          <a:ea typeface="標楷體" panose="03000509000000000000" pitchFamily="65" charset="-120"/>
                        </a:rPr>
                        <a:t> </a:t>
                      </a:r>
                      <a:endParaRPr lang="zh-TW" sz="1100" kern="100">
                        <a:effectLst/>
                        <a:latin typeface="+mn-lt"/>
                        <a:ea typeface="標楷體" panose="03000509000000000000" pitchFamily="65" charset="-120"/>
                      </a:endParaRPr>
                    </a:p>
                  </a:txBody>
                  <a:tcPr marL="41849" marR="41849" marT="0" marB="0"/>
                </a:tc>
              </a:tr>
              <a:tr h="225734">
                <a:tc>
                  <a:txBody>
                    <a:bodyPr/>
                    <a:lstStyle/>
                    <a:p>
                      <a:pPr algn="ctr">
                        <a:lnSpc>
                          <a:spcPct val="115000"/>
                        </a:lnSpc>
                        <a:spcAft>
                          <a:spcPts val="0"/>
                        </a:spcAft>
                      </a:pPr>
                      <a:r>
                        <a:rPr lang="en-US" sz="1100" kern="100">
                          <a:effectLst/>
                          <a:latin typeface="+mn-lt"/>
                          <a:ea typeface="標楷體" panose="03000509000000000000" pitchFamily="65" charset="-120"/>
                        </a:rPr>
                        <a:t>6</a:t>
                      </a:r>
                      <a:endParaRPr lang="zh-TW" sz="1100" kern="100">
                        <a:effectLst/>
                        <a:latin typeface="+mn-lt"/>
                        <a:ea typeface="標楷體" panose="03000509000000000000" pitchFamily="65" charset="-120"/>
                      </a:endParaRPr>
                    </a:p>
                  </a:txBody>
                  <a:tcPr marL="41849" marR="41849" marT="0" marB="0" anchor="ctr"/>
                </a:tc>
                <a:tc>
                  <a:txBody>
                    <a:bodyPr/>
                    <a:lstStyle/>
                    <a:p>
                      <a:pPr>
                        <a:lnSpc>
                          <a:spcPct val="150000"/>
                        </a:lnSpc>
                        <a:spcAft>
                          <a:spcPts val="0"/>
                        </a:spcAft>
                      </a:pPr>
                      <a:r>
                        <a:rPr lang="en-US" sz="1100" kern="100">
                          <a:effectLst/>
                          <a:latin typeface="+mn-lt"/>
                          <a:ea typeface="標楷體" panose="03000509000000000000" pitchFamily="65" charset="-120"/>
                        </a:rPr>
                        <a:t>4/1</a:t>
                      </a:r>
                      <a:endParaRPr lang="zh-TW" sz="1100" kern="100">
                        <a:effectLst/>
                        <a:latin typeface="+mn-lt"/>
                        <a:ea typeface="標楷體" panose="03000509000000000000" pitchFamily="65" charset="-120"/>
                      </a:endParaRPr>
                    </a:p>
                  </a:txBody>
                  <a:tcPr marL="41849" marR="41849" marT="0" marB="0"/>
                </a:tc>
                <a:tc>
                  <a:txBody>
                    <a:bodyPr/>
                    <a:lstStyle/>
                    <a:p>
                      <a:pPr>
                        <a:lnSpc>
                          <a:spcPct val="115000"/>
                        </a:lnSpc>
                        <a:spcAft>
                          <a:spcPts val="0"/>
                        </a:spcAft>
                      </a:pPr>
                      <a:r>
                        <a:rPr lang="zh-TW" sz="1100" kern="0" dirty="0">
                          <a:effectLst/>
                          <a:latin typeface="+mn-lt"/>
                          <a:ea typeface="標楷體" panose="03000509000000000000" pitchFamily="65" charset="-120"/>
                        </a:rPr>
                        <a:t>溫書假</a:t>
                      </a:r>
                      <a:endParaRPr lang="zh-TW" sz="1100" kern="100" dirty="0">
                        <a:effectLst/>
                        <a:latin typeface="+mn-lt"/>
                        <a:ea typeface="標楷體" panose="03000509000000000000" pitchFamily="65" charset="-120"/>
                      </a:endParaRPr>
                    </a:p>
                  </a:txBody>
                  <a:tcPr marL="41849" marR="41849" marT="0" marB="0"/>
                </a:tc>
                <a:tc>
                  <a:txBody>
                    <a:bodyPr/>
                    <a:lstStyle/>
                    <a:p>
                      <a:pPr>
                        <a:lnSpc>
                          <a:spcPct val="115000"/>
                        </a:lnSpc>
                        <a:spcAft>
                          <a:spcPts val="0"/>
                        </a:spcAft>
                      </a:pPr>
                      <a:r>
                        <a:rPr lang="en-US" sz="1100" kern="100" dirty="0">
                          <a:effectLst/>
                          <a:latin typeface="+mn-lt"/>
                          <a:ea typeface="標楷體" panose="03000509000000000000" pitchFamily="65" charset="-120"/>
                        </a:rPr>
                        <a:t> </a:t>
                      </a:r>
                      <a:endParaRPr lang="zh-TW" sz="1100" kern="100" dirty="0">
                        <a:effectLst/>
                        <a:latin typeface="+mn-lt"/>
                        <a:ea typeface="標楷體" panose="03000509000000000000" pitchFamily="65" charset="-120"/>
                      </a:endParaRPr>
                    </a:p>
                  </a:txBody>
                  <a:tcPr marL="41849" marR="41849" marT="0" marB="0"/>
                </a:tc>
                <a:tc>
                  <a:txBody>
                    <a:bodyPr/>
                    <a:lstStyle/>
                    <a:p>
                      <a:pPr>
                        <a:lnSpc>
                          <a:spcPct val="115000"/>
                        </a:lnSpc>
                        <a:spcAft>
                          <a:spcPts val="0"/>
                        </a:spcAft>
                      </a:pPr>
                      <a:r>
                        <a:rPr lang="en-US" sz="1100" kern="100">
                          <a:effectLst/>
                          <a:latin typeface="+mn-lt"/>
                          <a:ea typeface="標楷體" panose="03000509000000000000" pitchFamily="65" charset="-120"/>
                        </a:rPr>
                        <a:t> </a:t>
                      </a:r>
                      <a:endParaRPr lang="zh-TW" sz="1100" kern="100">
                        <a:effectLst/>
                        <a:latin typeface="+mn-lt"/>
                        <a:ea typeface="標楷體" panose="03000509000000000000" pitchFamily="65" charset="-120"/>
                      </a:endParaRPr>
                    </a:p>
                  </a:txBody>
                  <a:tcPr marL="41849" marR="41849" marT="0" marB="0"/>
                </a:tc>
              </a:tr>
              <a:tr h="386377">
                <a:tc>
                  <a:txBody>
                    <a:bodyPr/>
                    <a:lstStyle/>
                    <a:p>
                      <a:pPr algn="ctr">
                        <a:lnSpc>
                          <a:spcPct val="115000"/>
                        </a:lnSpc>
                        <a:spcAft>
                          <a:spcPts val="0"/>
                        </a:spcAft>
                      </a:pPr>
                      <a:r>
                        <a:rPr lang="en-US" sz="1100" kern="100">
                          <a:effectLst/>
                          <a:latin typeface="+mn-lt"/>
                          <a:ea typeface="標楷體" panose="03000509000000000000" pitchFamily="65" charset="-120"/>
                        </a:rPr>
                        <a:t>7</a:t>
                      </a:r>
                      <a:endParaRPr lang="zh-TW" sz="1100" kern="100">
                        <a:effectLst/>
                        <a:latin typeface="+mn-lt"/>
                        <a:ea typeface="標楷體" panose="03000509000000000000" pitchFamily="65" charset="-120"/>
                      </a:endParaRPr>
                    </a:p>
                  </a:txBody>
                  <a:tcPr marL="41849" marR="41849" marT="0" marB="0" anchor="ctr"/>
                </a:tc>
                <a:tc>
                  <a:txBody>
                    <a:bodyPr/>
                    <a:lstStyle/>
                    <a:p>
                      <a:pPr>
                        <a:lnSpc>
                          <a:spcPct val="150000"/>
                        </a:lnSpc>
                        <a:spcAft>
                          <a:spcPts val="0"/>
                        </a:spcAft>
                      </a:pPr>
                      <a:r>
                        <a:rPr lang="en-US" sz="1100" kern="100">
                          <a:effectLst/>
                          <a:latin typeface="+mn-lt"/>
                          <a:ea typeface="標楷體" panose="03000509000000000000" pitchFamily="65" charset="-120"/>
                        </a:rPr>
                        <a:t>4/8</a:t>
                      </a:r>
                      <a:endParaRPr lang="zh-TW" sz="1100" kern="100">
                        <a:effectLst/>
                        <a:latin typeface="+mn-lt"/>
                        <a:ea typeface="標楷體" panose="03000509000000000000" pitchFamily="65" charset="-120"/>
                      </a:endParaRPr>
                    </a:p>
                  </a:txBody>
                  <a:tcPr marL="41849" marR="41849" marT="0" marB="0"/>
                </a:tc>
                <a:tc>
                  <a:txBody>
                    <a:bodyPr/>
                    <a:lstStyle/>
                    <a:p>
                      <a:pPr>
                        <a:lnSpc>
                          <a:spcPct val="115000"/>
                        </a:lnSpc>
                        <a:spcAft>
                          <a:spcPts val="0"/>
                        </a:spcAft>
                      </a:pPr>
                      <a:r>
                        <a:rPr lang="zh-TW" sz="1100" kern="100" dirty="0">
                          <a:effectLst/>
                          <a:latin typeface="+mn-lt"/>
                          <a:ea typeface="標楷體" panose="03000509000000000000" pitchFamily="65" charset="-120"/>
                        </a:rPr>
                        <a:t>藥品優良臨床試驗規範</a:t>
                      </a:r>
                      <a:r>
                        <a:rPr lang="en-US" sz="1100" kern="100" dirty="0">
                          <a:effectLst/>
                          <a:latin typeface="+mn-lt"/>
                          <a:ea typeface="標楷體" panose="03000509000000000000" pitchFamily="65" charset="-120"/>
                        </a:rPr>
                        <a:t>(GCP &amp; ICH)/ </a:t>
                      </a:r>
                      <a:r>
                        <a:rPr lang="zh-TW" sz="1100" kern="100" dirty="0">
                          <a:effectLst/>
                          <a:latin typeface="+mn-lt"/>
                          <a:ea typeface="標楷體" panose="03000509000000000000" pitchFamily="65" charset="-120"/>
                        </a:rPr>
                        <a:t>評估臨床試驗品質</a:t>
                      </a:r>
                      <a:r>
                        <a:rPr lang="en-US" sz="1100" kern="100" dirty="0">
                          <a:effectLst/>
                          <a:latin typeface="+mn-lt"/>
                          <a:ea typeface="標楷體" panose="03000509000000000000" pitchFamily="65" charset="-120"/>
                        </a:rPr>
                        <a:t>-CONSORT statement</a:t>
                      </a:r>
                      <a:endParaRPr lang="zh-TW" sz="1100" kern="100" dirty="0">
                        <a:effectLst/>
                        <a:latin typeface="+mn-lt"/>
                        <a:ea typeface="標楷體" panose="03000509000000000000" pitchFamily="65" charset="-120"/>
                      </a:endParaRPr>
                    </a:p>
                  </a:txBody>
                  <a:tcPr marL="41849" marR="41849" marT="0" marB="0"/>
                </a:tc>
                <a:tc>
                  <a:txBody>
                    <a:bodyPr/>
                    <a:lstStyle/>
                    <a:p>
                      <a:pPr>
                        <a:lnSpc>
                          <a:spcPct val="115000"/>
                        </a:lnSpc>
                        <a:spcAft>
                          <a:spcPts val="0"/>
                        </a:spcAft>
                      </a:pPr>
                      <a:r>
                        <a:rPr lang="zh-TW" sz="1100" kern="100">
                          <a:effectLst/>
                          <a:latin typeface="+mn-lt"/>
                          <a:ea typeface="標楷體" panose="03000509000000000000" pitchFamily="65" charset="-120"/>
                        </a:rPr>
                        <a:t>簡國龍</a:t>
                      </a:r>
                    </a:p>
                  </a:txBody>
                  <a:tcPr marL="41849" marR="41849" marT="0" marB="0"/>
                </a:tc>
                <a:tc>
                  <a:txBody>
                    <a:bodyPr/>
                    <a:lstStyle/>
                    <a:p>
                      <a:pPr>
                        <a:lnSpc>
                          <a:spcPct val="115000"/>
                        </a:lnSpc>
                        <a:spcAft>
                          <a:spcPts val="0"/>
                        </a:spcAft>
                      </a:pPr>
                      <a:r>
                        <a:rPr lang="en-US" sz="1100" kern="100">
                          <a:effectLst/>
                          <a:latin typeface="+mn-lt"/>
                          <a:ea typeface="標楷體" panose="03000509000000000000" pitchFamily="65" charset="-120"/>
                        </a:rPr>
                        <a:t>HW-1 due date</a:t>
                      </a:r>
                      <a:endParaRPr lang="zh-TW" sz="1100" kern="100">
                        <a:effectLst/>
                        <a:latin typeface="+mn-lt"/>
                        <a:ea typeface="標楷體" panose="03000509000000000000" pitchFamily="65" charset="-120"/>
                      </a:endParaRPr>
                    </a:p>
                  </a:txBody>
                  <a:tcPr marL="41849" marR="41849" marT="0" marB="0"/>
                </a:tc>
              </a:tr>
              <a:tr h="261695">
                <a:tc>
                  <a:txBody>
                    <a:bodyPr/>
                    <a:lstStyle/>
                    <a:p>
                      <a:pPr algn="ctr">
                        <a:lnSpc>
                          <a:spcPct val="115000"/>
                        </a:lnSpc>
                        <a:spcAft>
                          <a:spcPts val="0"/>
                        </a:spcAft>
                      </a:pPr>
                      <a:r>
                        <a:rPr lang="en-US" sz="1100" kern="100">
                          <a:effectLst/>
                          <a:latin typeface="+mn-lt"/>
                          <a:ea typeface="標楷體" panose="03000509000000000000" pitchFamily="65" charset="-120"/>
                        </a:rPr>
                        <a:t>8</a:t>
                      </a:r>
                      <a:endParaRPr lang="zh-TW" sz="1100" kern="100">
                        <a:effectLst/>
                        <a:latin typeface="+mn-lt"/>
                        <a:ea typeface="標楷體" panose="03000509000000000000" pitchFamily="65" charset="-120"/>
                      </a:endParaRPr>
                    </a:p>
                  </a:txBody>
                  <a:tcPr marL="41849" marR="41849" marT="0" marB="0" anchor="ctr"/>
                </a:tc>
                <a:tc>
                  <a:txBody>
                    <a:bodyPr/>
                    <a:lstStyle/>
                    <a:p>
                      <a:pPr>
                        <a:lnSpc>
                          <a:spcPct val="150000"/>
                        </a:lnSpc>
                        <a:spcAft>
                          <a:spcPts val="0"/>
                        </a:spcAft>
                      </a:pPr>
                      <a:r>
                        <a:rPr lang="en-US" sz="1100" kern="100">
                          <a:effectLst/>
                          <a:latin typeface="+mn-lt"/>
                          <a:ea typeface="標楷體" panose="03000509000000000000" pitchFamily="65" charset="-120"/>
                        </a:rPr>
                        <a:t>4/15</a:t>
                      </a:r>
                      <a:endParaRPr lang="zh-TW" sz="1100" kern="100">
                        <a:effectLst/>
                        <a:latin typeface="+mn-lt"/>
                        <a:ea typeface="標楷體" panose="03000509000000000000" pitchFamily="65" charset="-120"/>
                      </a:endParaRPr>
                    </a:p>
                  </a:txBody>
                  <a:tcPr marL="41849" marR="41849" marT="0" marB="0"/>
                </a:tc>
                <a:tc>
                  <a:txBody>
                    <a:bodyPr/>
                    <a:lstStyle/>
                    <a:p>
                      <a:pPr>
                        <a:lnSpc>
                          <a:spcPct val="115000"/>
                        </a:lnSpc>
                        <a:spcAft>
                          <a:spcPts val="0"/>
                        </a:spcAft>
                      </a:pPr>
                      <a:r>
                        <a:rPr lang="zh-TW" sz="1100" kern="100" dirty="0">
                          <a:effectLst/>
                          <a:latin typeface="+mn-lt"/>
                          <a:ea typeface="標楷體" panose="03000509000000000000" pitchFamily="65" charset="-120"/>
                        </a:rPr>
                        <a:t>統計分析</a:t>
                      </a:r>
                      <a:r>
                        <a:rPr lang="en-US" sz="1100" kern="100" dirty="0">
                          <a:effectLst/>
                          <a:latin typeface="+mn-lt"/>
                          <a:ea typeface="標楷體" panose="03000509000000000000" pitchFamily="65" charset="-120"/>
                        </a:rPr>
                        <a:t>(</a:t>
                      </a:r>
                      <a:r>
                        <a:rPr lang="zh-TW" sz="1100" kern="100" dirty="0">
                          <a:effectLst/>
                          <a:latin typeface="+mn-lt"/>
                          <a:ea typeface="標楷體" panose="03000509000000000000" pitchFamily="65" charset="-120"/>
                        </a:rPr>
                        <a:t>三</a:t>
                      </a:r>
                      <a:r>
                        <a:rPr lang="en-US" sz="1100" kern="100" dirty="0">
                          <a:effectLst/>
                          <a:latin typeface="+mn-lt"/>
                          <a:ea typeface="標楷體" panose="03000509000000000000" pitchFamily="65" charset="-120"/>
                        </a:rPr>
                        <a:t>): </a:t>
                      </a:r>
                      <a:r>
                        <a:rPr lang="zh-TW" sz="1100" kern="100" dirty="0">
                          <a:effectLst/>
                          <a:latin typeface="+mn-lt"/>
                          <a:ea typeface="標楷體" panose="03000509000000000000" pitchFamily="65" charset="-120"/>
                        </a:rPr>
                        <a:t>樣本大小、效力計算及期中分析與資料安全監督委員會</a:t>
                      </a:r>
                    </a:p>
                  </a:txBody>
                  <a:tcPr marL="41849" marR="41849" marT="0" marB="0"/>
                </a:tc>
                <a:tc>
                  <a:txBody>
                    <a:bodyPr/>
                    <a:lstStyle/>
                    <a:p>
                      <a:pPr>
                        <a:lnSpc>
                          <a:spcPct val="115000"/>
                        </a:lnSpc>
                        <a:spcAft>
                          <a:spcPts val="0"/>
                        </a:spcAft>
                      </a:pPr>
                      <a:r>
                        <a:rPr lang="zh-TW" sz="1100" kern="100">
                          <a:effectLst/>
                          <a:latin typeface="+mn-lt"/>
                          <a:ea typeface="標楷體" panose="03000509000000000000" pitchFamily="65" charset="-120"/>
                        </a:rPr>
                        <a:t>劉仁沛</a:t>
                      </a:r>
                    </a:p>
                  </a:txBody>
                  <a:tcPr marL="41849" marR="41849" marT="0" marB="0"/>
                </a:tc>
                <a:tc>
                  <a:txBody>
                    <a:bodyPr/>
                    <a:lstStyle/>
                    <a:p>
                      <a:pPr>
                        <a:lnSpc>
                          <a:spcPct val="115000"/>
                        </a:lnSpc>
                        <a:spcAft>
                          <a:spcPts val="0"/>
                        </a:spcAft>
                      </a:pPr>
                      <a:r>
                        <a:rPr lang="en-US" sz="1100" kern="100">
                          <a:effectLst/>
                          <a:latin typeface="+mn-lt"/>
                          <a:ea typeface="標楷體" panose="03000509000000000000" pitchFamily="65" charset="-120"/>
                        </a:rPr>
                        <a:t> </a:t>
                      </a:r>
                      <a:endParaRPr lang="zh-TW" sz="1100" kern="100">
                        <a:effectLst/>
                        <a:latin typeface="+mn-lt"/>
                        <a:ea typeface="標楷體" panose="03000509000000000000" pitchFamily="65" charset="-120"/>
                      </a:endParaRPr>
                    </a:p>
                  </a:txBody>
                  <a:tcPr marL="41849" marR="41849" marT="0" marB="0"/>
                </a:tc>
              </a:tr>
              <a:tr h="251985">
                <a:tc>
                  <a:txBody>
                    <a:bodyPr/>
                    <a:lstStyle/>
                    <a:p>
                      <a:pPr algn="ctr">
                        <a:lnSpc>
                          <a:spcPct val="115000"/>
                        </a:lnSpc>
                        <a:spcAft>
                          <a:spcPts val="0"/>
                        </a:spcAft>
                      </a:pPr>
                      <a:r>
                        <a:rPr lang="en-US" sz="1100" kern="100">
                          <a:effectLst/>
                          <a:latin typeface="+mn-lt"/>
                          <a:ea typeface="標楷體" panose="03000509000000000000" pitchFamily="65" charset="-120"/>
                        </a:rPr>
                        <a:t>9</a:t>
                      </a:r>
                      <a:endParaRPr lang="zh-TW" sz="1100" kern="100">
                        <a:effectLst/>
                        <a:latin typeface="+mn-lt"/>
                        <a:ea typeface="標楷體" panose="03000509000000000000" pitchFamily="65" charset="-120"/>
                      </a:endParaRPr>
                    </a:p>
                  </a:txBody>
                  <a:tcPr marL="41849" marR="41849" marT="0" marB="0" anchor="ctr"/>
                </a:tc>
                <a:tc>
                  <a:txBody>
                    <a:bodyPr/>
                    <a:lstStyle/>
                    <a:p>
                      <a:pPr>
                        <a:lnSpc>
                          <a:spcPct val="150000"/>
                        </a:lnSpc>
                        <a:spcAft>
                          <a:spcPts val="0"/>
                        </a:spcAft>
                      </a:pPr>
                      <a:r>
                        <a:rPr lang="en-US" sz="1100" kern="100">
                          <a:effectLst/>
                          <a:latin typeface="+mn-lt"/>
                          <a:ea typeface="標楷體" panose="03000509000000000000" pitchFamily="65" charset="-120"/>
                        </a:rPr>
                        <a:t>4/22</a:t>
                      </a:r>
                      <a:endParaRPr lang="zh-TW" sz="1100" kern="100">
                        <a:effectLst/>
                        <a:latin typeface="+mn-lt"/>
                        <a:ea typeface="標楷體" panose="03000509000000000000" pitchFamily="65" charset="-120"/>
                      </a:endParaRPr>
                    </a:p>
                  </a:txBody>
                  <a:tcPr marL="41849" marR="41849" marT="0" marB="0"/>
                </a:tc>
                <a:tc>
                  <a:txBody>
                    <a:bodyPr/>
                    <a:lstStyle/>
                    <a:p>
                      <a:pPr>
                        <a:lnSpc>
                          <a:spcPct val="115000"/>
                        </a:lnSpc>
                        <a:spcAft>
                          <a:spcPts val="0"/>
                        </a:spcAft>
                      </a:pPr>
                      <a:r>
                        <a:rPr lang="zh-TW" sz="1100" kern="100" dirty="0">
                          <a:effectLst/>
                          <a:latin typeface="+mn-lt"/>
                          <a:ea typeface="標楷體" panose="03000509000000000000" pitchFamily="65" charset="-120"/>
                        </a:rPr>
                        <a:t>不良反應及不良事件</a:t>
                      </a:r>
                    </a:p>
                  </a:txBody>
                  <a:tcPr marL="41849" marR="41849" marT="0" marB="0"/>
                </a:tc>
                <a:tc>
                  <a:txBody>
                    <a:bodyPr/>
                    <a:lstStyle/>
                    <a:p>
                      <a:pPr>
                        <a:lnSpc>
                          <a:spcPct val="115000"/>
                        </a:lnSpc>
                        <a:spcAft>
                          <a:spcPts val="0"/>
                        </a:spcAft>
                      </a:pPr>
                      <a:r>
                        <a:rPr lang="zh-TW" sz="1100" kern="100">
                          <a:effectLst/>
                          <a:latin typeface="+mn-lt"/>
                          <a:ea typeface="標楷體" panose="03000509000000000000" pitchFamily="65" charset="-120"/>
                        </a:rPr>
                        <a:t>簡國龍</a:t>
                      </a:r>
                    </a:p>
                  </a:txBody>
                  <a:tcPr marL="41849" marR="41849" marT="0" marB="0"/>
                </a:tc>
                <a:tc>
                  <a:txBody>
                    <a:bodyPr/>
                    <a:lstStyle/>
                    <a:p>
                      <a:pPr>
                        <a:lnSpc>
                          <a:spcPct val="115000"/>
                        </a:lnSpc>
                        <a:spcAft>
                          <a:spcPts val="0"/>
                        </a:spcAft>
                      </a:pPr>
                      <a:r>
                        <a:rPr lang="en-US" sz="1100" kern="100">
                          <a:effectLst/>
                          <a:latin typeface="+mn-lt"/>
                          <a:ea typeface="標楷體" panose="03000509000000000000" pitchFamily="65" charset="-120"/>
                        </a:rPr>
                        <a:t> </a:t>
                      </a:r>
                      <a:endParaRPr lang="zh-TW" sz="1100" kern="100">
                        <a:effectLst/>
                        <a:latin typeface="+mn-lt"/>
                        <a:ea typeface="標楷體" panose="03000509000000000000" pitchFamily="65" charset="-120"/>
                      </a:endParaRPr>
                    </a:p>
                  </a:txBody>
                  <a:tcPr marL="41849" marR="41849" marT="0" marB="0"/>
                </a:tc>
              </a:tr>
              <a:tr h="251985">
                <a:tc>
                  <a:txBody>
                    <a:bodyPr/>
                    <a:lstStyle/>
                    <a:p>
                      <a:pPr algn="ctr">
                        <a:lnSpc>
                          <a:spcPct val="115000"/>
                        </a:lnSpc>
                        <a:spcAft>
                          <a:spcPts val="0"/>
                        </a:spcAft>
                      </a:pPr>
                      <a:r>
                        <a:rPr lang="en-US" sz="1100" kern="100">
                          <a:effectLst/>
                          <a:latin typeface="+mn-lt"/>
                          <a:ea typeface="標楷體" panose="03000509000000000000" pitchFamily="65" charset="-120"/>
                        </a:rPr>
                        <a:t>10</a:t>
                      </a:r>
                      <a:endParaRPr lang="zh-TW" sz="1100" kern="100">
                        <a:effectLst/>
                        <a:latin typeface="+mn-lt"/>
                        <a:ea typeface="標楷體" panose="03000509000000000000" pitchFamily="65" charset="-120"/>
                      </a:endParaRPr>
                    </a:p>
                  </a:txBody>
                  <a:tcPr marL="41849" marR="41849" marT="0" marB="0" anchor="ctr"/>
                </a:tc>
                <a:tc>
                  <a:txBody>
                    <a:bodyPr/>
                    <a:lstStyle/>
                    <a:p>
                      <a:pPr>
                        <a:lnSpc>
                          <a:spcPct val="150000"/>
                        </a:lnSpc>
                        <a:spcAft>
                          <a:spcPts val="0"/>
                        </a:spcAft>
                      </a:pPr>
                      <a:r>
                        <a:rPr lang="en-US" sz="1100" kern="100">
                          <a:effectLst/>
                          <a:latin typeface="+mn-lt"/>
                          <a:ea typeface="標楷體" panose="03000509000000000000" pitchFamily="65" charset="-120"/>
                        </a:rPr>
                        <a:t>4/29</a:t>
                      </a:r>
                      <a:endParaRPr lang="zh-TW" sz="1100" kern="100">
                        <a:effectLst/>
                        <a:latin typeface="+mn-lt"/>
                        <a:ea typeface="標楷體" panose="03000509000000000000" pitchFamily="65" charset="-120"/>
                      </a:endParaRPr>
                    </a:p>
                  </a:txBody>
                  <a:tcPr marL="41849" marR="41849" marT="0" marB="0"/>
                </a:tc>
                <a:tc>
                  <a:txBody>
                    <a:bodyPr/>
                    <a:lstStyle/>
                    <a:p>
                      <a:pPr>
                        <a:lnSpc>
                          <a:spcPct val="115000"/>
                        </a:lnSpc>
                        <a:spcAft>
                          <a:spcPts val="0"/>
                        </a:spcAft>
                      </a:pPr>
                      <a:r>
                        <a:rPr lang="zh-TW" sz="1100" kern="100" dirty="0">
                          <a:effectLst/>
                          <a:latin typeface="+mn-lt"/>
                          <a:ea typeface="標楷體" panose="03000509000000000000" pitchFamily="65" charset="-120"/>
                        </a:rPr>
                        <a:t>期中報告</a:t>
                      </a:r>
                      <a:r>
                        <a:rPr lang="en-US" sz="1100" kern="100" dirty="0">
                          <a:effectLst/>
                          <a:latin typeface="+mn-lt"/>
                          <a:ea typeface="標楷體" panose="03000509000000000000" pitchFamily="65" charset="-120"/>
                        </a:rPr>
                        <a:t>-</a:t>
                      </a:r>
                      <a:r>
                        <a:rPr lang="zh-TW" sz="1100" kern="100" dirty="0">
                          <a:effectLst/>
                          <a:latin typeface="+mn-lt"/>
                          <a:ea typeface="標楷體" panose="03000509000000000000" pitchFamily="65" charset="-120"/>
                        </a:rPr>
                        <a:t>文獻閱讀與批評</a:t>
                      </a:r>
                    </a:p>
                  </a:txBody>
                  <a:tcPr marL="41849" marR="41849" marT="0" marB="0"/>
                </a:tc>
                <a:tc>
                  <a:txBody>
                    <a:bodyPr/>
                    <a:lstStyle/>
                    <a:p>
                      <a:pPr>
                        <a:lnSpc>
                          <a:spcPct val="115000"/>
                        </a:lnSpc>
                        <a:spcAft>
                          <a:spcPts val="0"/>
                        </a:spcAft>
                      </a:pPr>
                      <a:r>
                        <a:rPr lang="zh-TW" sz="1100" kern="100">
                          <a:effectLst/>
                          <a:latin typeface="+mn-lt"/>
                          <a:ea typeface="標楷體" panose="03000509000000000000" pitchFamily="65" charset="-120"/>
                        </a:rPr>
                        <a:t>簡國龍</a:t>
                      </a:r>
                      <a:r>
                        <a:rPr lang="en-US" sz="1100" kern="100">
                          <a:effectLst/>
                          <a:latin typeface="+mn-lt"/>
                          <a:ea typeface="標楷體" panose="03000509000000000000" pitchFamily="65" charset="-120"/>
                        </a:rPr>
                        <a:t>/</a:t>
                      </a:r>
                      <a:r>
                        <a:rPr lang="zh-TW" sz="1100" kern="100">
                          <a:effectLst/>
                          <a:latin typeface="+mn-lt"/>
                          <a:ea typeface="標楷體" panose="03000509000000000000" pitchFamily="65" charset="-120"/>
                        </a:rPr>
                        <a:t>劉仁沛</a:t>
                      </a:r>
                    </a:p>
                  </a:txBody>
                  <a:tcPr marL="41849" marR="41849" marT="0" marB="0"/>
                </a:tc>
                <a:tc>
                  <a:txBody>
                    <a:bodyPr/>
                    <a:lstStyle/>
                    <a:p>
                      <a:pPr>
                        <a:lnSpc>
                          <a:spcPct val="115000"/>
                        </a:lnSpc>
                        <a:spcAft>
                          <a:spcPts val="0"/>
                        </a:spcAft>
                      </a:pPr>
                      <a:r>
                        <a:rPr lang="en-US" sz="1100" kern="100">
                          <a:effectLst/>
                          <a:latin typeface="+mn-lt"/>
                          <a:ea typeface="標楷體" panose="03000509000000000000" pitchFamily="65" charset="-120"/>
                        </a:rPr>
                        <a:t> </a:t>
                      </a:r>
                      <a:endParaRPr lang="zh-TW" sz="1100" kern="100">
                        <a:effectLst/>
                        <a:latin typeface="+mn-lt"/>
                        <a:ea typeface="標楷體" panose="03000509000000000000" pitchFamily="65" charset="-120"/>
                      </a:endParaRPr>
                    </a:p>
                  </a:txBody>
                  <a:tcPr marL="41849" marR="41849" marT="0" marB="0"/>
                </a:tc>
              </a:tr>
              <a:tr h="480171">
                <a:tc>
                  <a:txBody>
                    <a:bodyPr/>
                    <a:lstStyle/>
                    <a:p>
                      <a:pPr algn="ctr">
                        <a:lnSpc>
                          <a:spcPct val="115000"/>
                        </a:lnSpc>
                        <a:spcAft>
                          <a:spcPts val="0"/>
                        </a:spcAft>
                      </a:pPr>
                      <a:r>
                        <a:rPr lang="en-US" sz="1100" kern="100">
                          <a:effectLst/>
                          <a:latin typeface="+mn-lt"/>
                          <a:ea typeface="標楷體" panose="03000509000000000000" pitchFamily="65" charset="-120"/>
                        </a:rPr>
                        <a:t>11</a:t>
                      </a:r>
                      <a:endParaRPr lang="zh-TW" sz="1100" kern="100">
                        <a:effectLst/>
                        <a:latin typeface="+mn-lt"/>
                        <a:ea typeface="標楷體" panose="03000509000000000000" pitchFamily="65" charset="-120"/>
                      </a:endParaRPr>
                    </a:p>
                  </a:txBody>
                  <a:tcPr marL="41849" marR="41849" marT="0" marB="0" anchor="ctr"/>
                </a:tc>
                <a:tc>
                  <a:txBody>
                    <a:bodyPr/>
                    <a:lstStyle/>
                    <a:p>
                      <a:pPr>
                        <a:lnSpc>
                          <a:spcPct val="150000"/>
                        </a:lnSpc>
                        <a:spcAft>
                          <a:spcPts val="0"/>
                        </a:spcAft>
                      </a:pPr>
                      <a:r>
                        <a:rPr lang="en-US" sz="1100" kern="100">
                          <a:effectLst/>
                          <a:latin typeface="+mn-lt"/>
                          <a:ea typeface="標楷體" panose="03000509000000000000" pitchFamily="65" charset="-120"/>
                        </a:rPr>
                        <a:t>5/6</a:t>
                      </a:r>
                      <a:endParaRPr lang="zh-TW" sz="1100" kern="100">
                        <a:effectLst/>
                        <a:latin typeface="+mn-lt"/>
                        <a:ea typeface="標楷體" panose="03000509000000000000" pitchFamily="65" charset="-120"/>
                      </a:endParaRPr>
                    </a:p>
                  </a:txBody>
                  <a:tcPr marL="41849" marR="41849" marT="0" marB="0"/>
                </a:tc>
                <a:tc>
                  <a:txBody>
                    <a:bodyPr/>
                    <a:lstStyle/>
                    <a:p>
                      <a:pPr>
                        <a:spcAft>
                          <a:spcPts val="0"/>
                        </a:spcAft>
                      </a:pPr>
                      <a:r>
                        <a:rPr lang="zh-TW" sz="1100" dirty="0">
                          <a:effectLst/>
                          <a:latin typeface="+mn-lt"/>
                          <a:ea typeface="標楷體" panose="03000509000000000000" pitchFamily="65" charset="-120"/>
                        </a:rPr>
                        <a:t>臨床試驗執行</a:t>
                      </a:r>
                      <a:r>
                        <a:rPr lang="en-US" sz="1100" dirty="0">
                          <a:effectLst/>
                          <a:latin typeface="+mn-lt"/>
                          <a:ea typeface="標楷體" panose="03000509000000000000" pitchFamily="65" charset="-120"/>
                        </a:rPr>
                        <a:t>(</a:t>
                      </a:r>
                      <a:r>
                        <a:rPr lang="zh-TW" sz="1100" dirty="0">
                          <a:effectLst/>
                          <a:latin typeface="+mn-lt"/>
                          <a:ea typeface="標楷體" panose="03000509000000000000" pitchFamily="65" charset="-120"/>
                        </a:rPr>
                        <a:t>一</a:t>
                      </a:r>
                      <a:r>
                        <a:rPr lang="en-US" sz="1100" dirty="0">
                          <a:effectLst/>
                          <a:latin typeface="+mn-lt"/>
                          <a:ea typeface="標楷體" panose="03000509000000000000" pitchFamily="65" charset="-120"/>
                        </a:rPr>
                        <a:t>):</a:t>
                      </a:r>
                      <a:r>
                        <a:rPr lang="zh-TW" sz="1100" dirty="0">
                          <a:effectLst/>
                          <a:latin typeface="+mn-lt"/>
                          <a:ea typeface="標楷體" panose="03000509000000000000" pitchFamily="65" charset="-120"/>
                        </a:rPr>
                        <a:t>計畫書寫作及 </a:t>
                      </a:r>
                      <a:r>
                        <a:rPr lang="en-US" sz="1100" dirty="0">
                          <a:effectLst/>
                          <a:latin typeface="+mn-lt"/>
                          <a:ea typeface="標楷體" panose="03000509000000000000" pitchFamily="65" charset="-120"/>
                        </a:rPr>
                        <a:t>SPIRIT Check List, </a:t>
                      </a:r>
                      <a:r>
                        <a:rPr lang="zh-TW" sz="1100" dirty="0">
                          <a:effectLst/>
                          <a:latin typeface="+mn-lt"/>
                          <a:ea typeface="標楷體" panose="03000509000000000000" pitchFamily="65" charset="-120"/>
                        </a:rPr>
                        <a:t>文件、人體試驗委員會、受試者同意書、個案報告表</a:t>
                      </a:r>
                      <a:endParaRPr lang="zh-TW" sz="1100" dirty="0">
                        <a:solidFill>
                          <a:srgbClr val="000000"/>
                        </a:solidFill>
                        <a:effectLst/>
                        <a:latin typeface="+mn-lt"/>
                        <a:ea typeface="標楷體" panose="03000509000000000000" pitchFamily="65" charset="-120"/>
                        <a:cs typeface="標楷體"/>
                      </a:endParaRPr>
                    </a:p>
                  </a:txBody>
                  <a:tcPr marL="41849" marR="41849" marT="0" marB="0"/>
                </a:tc>
                <a:tc>
                  <a:txBody>
                    <a:bodyPr/>
                    <a:lstStyle/>
                    <a:p>
                      <a:pPr>
                        <a:spcAft>
                          <a:spcPts val="0"/>
                        </a:spcAft>
                      </a:pPr>
                      <a:r>
                        <a:rPr lang="zh-TW" sz="1100" dirty="0">
                          <a:effectLst/>
                          <a:latin typeface="+mn-lt"/>
                          <a:ea typeface="標楷體" panose="03000509000000000000" pitchFamily="65" charset="-120"/>
                        </a:rPr>
                        <a:t>劉仁沛</a:t>
                      </a:r>
                      <a:r>
                        <a:rPr lang="en-US" sz="1100" dirty="0">
                          <a:effectLst/>
                          <a:latin typeface="+mn-lt"/>
                          <a:ea typeface="標楷體" panose="03000509000000000000" pitchFamily="65" charset="-120"/>
                        </a:rPr>
                        <a:t> </a:t>
                      </a:r>
                      <a:endParaRPr lang="zh-TW" sz="1100" dirty="0">
                        <a:solidFill>
                          <a:srgbClr val="000000"/>
                        </a:solidFill>
                        <a:effectLst/>
                        <a:latin typeface="+mn-lt"/>
                        <a:ea typeface="標楷體" panose="03000509000000000000" pitchFamily="65" charset="-120"/>
                        <a:cs typeface="標楷體"/>
                      </a:endParaRPr>
                    </a:p>
                  </a:txBody>
                  <a:tcPr marL="41849" marR="41849" marT="0" marB="0"/>
                </a:tc>
                <a:tc>
                  <a:txBody>
                    <a:bodyPr/>
                    <a:lstStyle/>
                    <a:p>
                      <a:pPr>
                        <a:lnSpc>
                          <a:spcPct val="115000"/>
                        </a:lnSpc>
                        <a:spcAft>
                          <a:spcPts val="0"/>
                        </a:spcAft>
                      </a:pPr>
                      <a:r>
                        <a:rPr lang="en-US" sz="1100" kern="100">
                          <a:effectLst/>
                          <a:latin typeface="+mn-lt"/>
                          <a:ea typeface="標楷體" panose="03000509000000000000" pitchFamily="65" charset="-120"/>
                        </a:rPr>
                        <a:t>HW-2 due date</a:t>
                      </a:r>
                      <a:endParaRPr lang="zh-TW" sz="1100" kern="100">
                        <a:effectLst/>
                        <a:latin typeface="+mn-lt"/>
                        <a:ea typeface="標楷體" panose="03000509000000000000" pitchFamily="65" charset="-120"/>
                      </a:endParaRPr>
                    </a:p>
                  </a:txBody>
                  <a:tcPr marL="41849" marR="41849" marT="0" marB="0"/>
                </a:tc>
              </a:tr>
              <a:tr h="251985">
                <a:tc>
                  <a:txBody>
                    <a:bodyPr/>
                    <a:lstStyle/>
                    <a:p>
                      <a:pPr algn="ctr">
                        <a:lnSpc>
                          <a:spcPct val="115000"/>
                        </a:lnSpc>
                        <a:spcAft>
                          <a:spcPts val="0"/>
                        </a:spcAft>
                      </a:pPr>
                      <a:r>
                        <a:rPr lang="en-US" sz="1100" kern="100">
                          <a:effectLst/>
                          <a:latin typeface="+mn-lt"/>
                          <a:ea typeface="標楷體" panose="03000509000000000000" pitchFamily="65" charset="-120"/>
                        </a:rPr>
                        <a:t>12</a:t>
                      </a:r>
                      <a:endParaRPr lang="zh-TW" sz="1100" kern="100">
                        <a:effectLst/>
                        <a:latin typeface="+mn-lt"/>
                        <a:ea typeface="標楷體" panose="03000509000000000000" pitchFamily="65" charset="-120"/>
                      </a:endParaRPr>
                    </a:p>
                  </a:txBody>
                  <a:tcPr marL="41849" marR="41849" marT="0" marB="0" anchor="ctr"/>
                </a:tc>
                <a:tc>
                  <a:txBody>
                    <a:bodyPr/>
                    <a:lstStyle/>
                    <a:p>
                      <a:pPr>
                        <a:lnSpc>
                          <a:spcPct val="150000"/>
                        </a:lnSpc>
                        <a:spcAft>
                          <a:spcPts val="0"/>
                        </a:spcAft>
                      </a:pPr>
                      <a:r>
                        <a:rPr lang="en-US" sz="1100" kern="100">
                          <a:effectLst/>
                          <a:latin typeface="+mn-lt"/>
                          <a:ea typeface="標楷體" panose="03000509000000000000" pitchFamily="65" charset="-120"/>
                        </a:rPr>
                        <a:t>5/13</a:t>
                      </a:r>
                      <a:endParaRPr lang="zh-TW" sz="1100" kern="100">
                        <a:effectLst/>
                        <a:latin typeface="+mn-lt"/>
                        <a:ea typeface="標楷體" panose="03000509000000000000" pitchFamily="65" charset="-120"/>
                      </a:endParaRPr>
                    </a:p>
                  </a:txBody>
                  <a:tcPr marL="41849" marR="41849" marT="0" marB="0"/>
                </a:tc>
                <a:tc>
                  <a:txBody>
                    <a:bodyPr/>
                    <a:lstStyle/>
                    <a:p>
                      <a:pPr>
                        <a:spcAft>
                          <a:spcPts val="0"/>
                        </a:spcAft>
                      </a:pPr>
                      <a:r>
                        <a:rPr lang="zh-TW" sz="1100">
                          <a:effectLst/>
                          <a:latin typeface="+mn-lt"/>
                          <a:ea typeface="標楷體" panose="03000509000000000000" pitchFamily="65" charset="-120"/>
                        </a:rPr>
                        <a:t>統計分析</a:t>
                      </a:r>
                      <a:r>
                        <a:rPr lang="en-US" sz="1100">
                          <a:effectLst/>
                          <a:latin typeface="+mn-lt"/>
                          <a:ea typeface="標楷體" panose="03000509000000000000" pitchFamily="65" charset="-120"/>
                        </a:rPr>
                        <a:t>(</a:t>
                      </a:r>
                      <a:r>
                        <a:rPr lang="zh-TW" sz="1100">
                          <a:effectLst/>
                          <a:latin typeface="+mn-lt"/>
                          <a:ea typeface="標楷體" panose="03000509000000000000" pitchFamily="65" charset="-120"/>
                        </a:rPr>
                        <a:t>四</a:t>
                      </a:r>
                      <a:r>
                        <a:rPr lang="en-US" sz="1100">
                          <a:effectLst/>
                          <a:latin typeface="+mn-lt"/>
                          <a:ea typeface="標楷體" panose="03000509000000000000" pitchFamily="65" charset="-120"/>
                        </a:rPr>
                        <a:t>):</a:t>
                      </a:r>
                      <a:r>
                        <a:rPr lang="zh-TW" sz="1100">
                          <a:effectLst/>
                          <a:latin typeface="+mn-lt"/>
                          <a:ea typeface="標楷體" panose="03000509000000000000" pitchFamily="65" charset="-120"/>
                        </a:rPr>
                        <a:t>交叉設計之分析及對等性檢定</a:t>
                      </a:r>
                      <a:r>
                        <a:rPr lang="en-US" sz="1100">
                          <a:effectLst/>
                          <a:latin typeface="+mn-lt"/>
                          <a:ea typeface="標楷體" panose="03000509000000000000" pitchFamily="65" charset="-120"/>
                        </a:rPr>
                        <a:t> </a:t>
                      </a:r>
                      <a:endParaRPr lang="zh-TW" sz="1100">
                        <a:solidFill>
                          <a:srgbClr val="000000"/>
                        </a:solidFill>
                        <a:effectLst/>
                        <a:latin typeface="+mn-lt"/>
                        <a:ea typeface="標楷體" panose="03000509000000000000" pitchFamily="65" charset="-120"/>
                        <a:cs typeface="標楷體"/>
                      </a:endParaRPr>
                    </a:p>
                  </a:txBody>
                  <a:tcPr marL="41849" marR="41849" marT="0" marB="0"/>
                </a:tc>
                <a:tc>
                  <a:txBody>
                    <a:bodyPr/>
                    <a:lstStyle/>
                    <a:p>
                      <a:pPr>
                        <a:spcAft>
                          <a:spcPts val="0"/>
                        </a:spcAft>
                      </a:pPr>
                      <a:r>
                        <a:rPr lang="zh-TW" sz="1100" dirty="0">
                          <a:effectLst/>
                          <a:latin typeface="+mn-lt"/>
                          <a:ea typeface="標楷體" panose="03000509000000000000" pitchFamily="65" charset="-120"/>
                        </a:rPr>
                        <a:t>劉仁沛</a:t>
                      </a:r>
                      <a:r>
                        <a:rPr lang="en-US" sz="1100" dirty="0">
                          <a:effectLst/>
                          <a:latin typeface="+mn-lt"/>
                          <a:ea typeface="標楷體" panose="03000509000000000000" pitchFamily="65" charset="-120"/>
                        </a:rPr>
                        <a:t> </a:t>
                      </a:r>
                      <a:endParaRPr lang="zh-TW" sz="1100" dirty="0">
                        <a:solidFill>
                          <a:srgbClr val="000000"/>
                        </a:solidFill>
                        <a:effectLst/>
                        <a:latin typeface="+mn-lt"/>
                        <a:ea typeface="標楷體" panose="03000509000000000000" pitchFamily="65" charset="-120"/>
                        <a:cs typeface="標楷體"/>
                      </a:endParaRPr>
                    </a:p>
                  </a:txBody>
                  <a:tcPr marL="41849" marR="41849" marT="0" marB="0"/>
                </a:tc>
                <a:tc>
                  <a:txBody>
                    <a:bodyPr/>
                    <a:lstStyle/>
                    <a:p>
                      <a:pPr>
                        <a:lnSpc>
                          <a:spcPct val="115000"/>
                        </a:lnSpc>
                        <a:spcAft>
                          <a:spcPts val="0"/>
                        </a:spcAft>
                      </a:pPr>
                      <a:r>
                        <a:rPr lang="en-US" sz="1100" kern="100">
                          <a:effectLst/>
                          <a:latin typeface="+mn-lt"/>
                          <a:ea typeface="標楷體" panose="03000509000000000000" pitchFamily="65" charset="-120"/>
                        </a:rPr>
                        <a:t> </a:t>
                      </a:r>
                      <a:endParaRPr lang="zh-TW" sz="1100" kern="100">
                        <a:effectLst/>
                        <a:latin typeface="+mn-lt"/>
                        <a:ea typeface="標楷體" panose="03000509000000000000" pitchFamily="65" charset="-120"/>
                      </a:endParaRPr>
                    </a:p>
                  </a:txBody>
                  <a:tcPr marL="41849" marR="41849" marT="0" marB="0"/>
                </a:tc>
              </a:tr>
              <a:tr h="251985">
                <a:tc>
                  <a:txBody>
                    <a:bodyPr/>
                    <a:lstStyle/>
                    <a:p>
                      <a:pPr algn="ctr">
                        <a:lnSpc>
                          <a:spcPct val="115000"/>
                        </a:lnSpc>
                        <a:spcAft>
                          <a:spcPts val="0"/>
                        </a:spcAft>
                      </a:pPr>
                      <a:r>
                        <a:rPr lang="en-US" sz="1100" kern="100">
                          <a:effectLst/>
                          <a:latin typeface="+mn-lt"/>
                          <a:ea typeface="標楷體" panose="03000509000000000000" pitchFamily="65" charset="-120"/>
                        </a:rPr>
                        <a:t>13</a:t>
                      </a:r>
                      <a:endParaRPr lang="zh-TW" sz="1100" kern="100">
                        <a:effectLst/>
                        <a:latin typeface="+mn-lt"/>
                        <a:ea typeface="標楷體" panose="03000509000000000000" pitchFamily="65" charset="-120"/>
                      </a:endParaRPr>
                    </a:p>
                  </a:txBody>
                  <a:tcPr marL="41849" marR="41849" marT="0" marB="0" anchor="ctr"/>
                </a:tc>
                <a:tc>
                  <a:txBody>
                    <a:bodyPr/>
                    <a:lstStyle/>
                    <a:p>
                      <a:pPr>
                        <a:lnSpc>
                          <a:spcPct val="150000"/>
                        </a:lnSpc>
                        <a:spcAft>
                          <a:spcPts val="0"/>
                        </a:spcAft>
                      </a:pPr>
                      <a:r>
                        <a:rPr lang="en-US" sz="1100" kern="100">
                          <a:effectLst/>
                          <a:latin typeface="+mn-lt"/>
                          <a:ea typeface="標楷體" panose="03000509000000000000" pitchFamily="65" charset="-120"/>
                        </a:rPr>
                        <a:t>5/20</a:t>
                      </a:r>
                      <a:endParaRPr lang="zh-TW" sz="1100" kern="100">
                        <a:effectLst/>
                        <a:latin typeface="+mn-lt"/>
                        <a:ea typeface="標楷體" panose="03000509000000000000" pitchFamily="65" charset="-120"/>
                      </a:endParaRPr>
                    </a:p>
                  </a:txBody>
                  <a:tcPr marL="41849" marR="41849" marT="0" marB="0"/>
                </a:tc>
                <a:tc>
                  <a:txBody>
                    <a:bodyPr/>
                    <a:lstStyle/>
                    <a:p>
                      <a:pPr>
                        <a:spcAft>
                          <a:spcPts val="0"/>
                        </a:spcAft>
                      </a:pPr>
                      <a:r>
                        <a:rPr lang="zh-TW" sz="1100">
                          <a:effectLst/>
                          <a:latin typeface="+mn-lt"/>
                          <a:ea typeface="標楷體" panose="03000509000000000000" pitchFamily="65" charset="-120"/>
                        </a:rPr>
                        <a:t>統計分析</a:t>
                      </a:r>
                      <a:r>
                        <a:rPr lang="en-US" sz="1100">
                          <a:effectLst/>
                          <a:latin typeface="+mn-lt"/>
                          <a:ea typeface="標楷體" panose="03000509000000000000" pitchFamily="65" charset="-120"/>
                        </a:rPr>
                        <a:t>(</a:t>
                      </a:r>
                      <a:r>
                        <a:rPr lang="zh-TW" sz="1100">
                          <a:effectLst/>
                          <a:latin typeface="+mn-lt"/>
                          <a:ea typeface="標楷體" panose="03000509000000000000" pitchFamily="65" charset="-120"/>
                        </a:rPr>
                        <a:t>五</a:t>
                      </a:r>
                      <a:r>
                        <a:rPr lang="en-US" sz="1100">
                          <a:effectLst/>
                          <a:latin typeface="+mn-lt"/>
                          <a:ea typeface="標楷體" panose="03000509000000000000" pitchFamily="65" charset="-120"/>
                        </a:rPr>
                        <a:t>):</a:t>
                      </a:r>
                      <a:r>
                        <a:rPr lang="zh-TW" sz="1100">
                          <a:effectLst/>
                          <a:latin typeface="+mn-lt"/>
                          <a:ea typeface="標楷體" panose="03000509000000000000" pitchFamily="65" charset="-120"/>
                        </a:rPr>
                        <a:t>檢驗試劑與標靶試驗設計與分析</a:t>
                      </a:r>
                      <a:endParaRPr lang="zh-TW" sz="1100">
                        <a:solidFill>
                          <a:srgbClr val="000000"/>
                        </a:solidFill>
                        <a:effectLst/>
                        <a:latin typeface="+mn-lt"/>
                        <a:ea typeface="標楷體" panose="03000509000000000000" pitchFamily="65" charset="-120"/>
                        <a:cs typeface="標楷體"/>
                      </a:endParaRPr>
                    </a:p>
                  </a:txBody>
                  <a:tcPr marL="41849" marR="41849" marT="0" marB="0"/>
                </a:tc>
                <a:tc>
                  <a:txBody>
                    <a:bodyPr/>
                    <a:lstStyle/>
                    <a:p>
                      <a:pPr>
                        <a:spcAft>
                          <a:spcPts val="0"/>
                        </a:spcAft>
                      </a:pPr>
                      <a:r>
                        <a:rPr lang="zh-TW" sz="1100" dirty="0">
                          <a:effectLst/>
                          <a:latin typeface="+mn-lt"/>
                          <a:ea typeface="標楷體" panose="03000509000000000000" pitchFamily="65" charset="-120"/>
                        </a:rPr>
                        <a:t>劉仁沛</a:t>
                      </a:r>
                      <a:r>
                        <a:rPr lang="en-US" sz="1100" dirty="0">
                          <a:effectLst/>
                          <a:latin typeface="+mn-lt"/>
                          <a:ea typeface="標楷體" panose="03000509000000000000" pitchFamily="65" charset="-120"/>
                        </a:rPr>
                        <a:t> </a:t>
                      </a:r>
                      <a:endParaRPr lang="zh-TW" sz="1100" dirty="0">
                        <a:solidFill>
                          <a:srgbClr val="000000"/>
                        </a:solidFill>
                        <a:effectLst/>
                        <a:latin typeface="+mn-lt"/>
                        <a:ea typeface="標楷體" panose="03000509000000000000" pitchFamily="65" charset="-120"/>
                        <a:cs typeface="標楷體"/>
                      </a:endParaRPr>
                    </a:p>
                  </a:txBody>
                  <a:tcPr marL="41849" marR="41849" marT="0" marB="0"/>
                </a:tc>
                <a:tc>
                  <a:txBody>
                    <a:bodyPr/>
                    <a:lstStyle/>
                    <a:p>
                      <a:pPr>
                        <a:lnSpc>
                          <a:spcPct val="115000"/>
                        </a:lnSpc>
                        <a:spcAft>
                          <a:spcPts val="0"/>
                        </a:spcAft>
                      </a:pPr>
                      <a:r>
                        <a:rPr lang="en-US" sz="1100" kern="100">
                          <a:effectLst/>
                          <a:latin typeface="+mn-lt"/>
                          <a:ea typeface="標楷體" panose="03000509000000000000" pitchFamily="65" charset="-120"/>
                        </a:rPr>
                        <a:t>Protocol-1 due date</a:t>
                      </a:r>
                      <a:endParaRPr lang="zh-TW" sz="1100" kern="100">
                        <a:effectLst/>
                        <a:latin typeface="+mn-lt"/>
                        <a:ea typeface="標楷體" panose="03000509000000000000" pitchFamily="65" charset="-120"/>
                      </a:endParaRPr>
                    </a:p>
                  </a:txBody>
                  <a:tcPr marL="41849" marR="41849" marT="0" marB="0"/>
                </a:tc>
              </a:tr>
              <a:tr h="251985">
                <a:tc>
                  <a:txBody>
                    <a:bodyPr/>
                    <a:lstStyle/>
                    <a:p>
                      <a:pPr algn="ctr">
                        <a:lnSpc>
                          <a:spcPct val="115000"/>
                        </a:lnSpc>
                        <a:spcAft>
                          <a:spcPts val="0"/>
                        </a:spcAft>
                      </a:pPr>
                      <a:r>
                        <a:rPr lang="en-US" sz="1100" kern="100">
                          <a:effectLst/>
                          <a:latin typeface="+mn-lt"/>
                          <a:ea typeface="標楷體" panose="03000509000000000000" pitchFamily="65" charset="-120"/>
                        </a:rPr>
                        <a:t>14</a:t>
                      </a:r>
                      <a:endParaRPr lang="zh-TW" sz="1100" kern="100">
                        <a:effectLst/>
                        <a:latin typeface="+mn-lt"/>
                        <a:ea typeface="標楷體" panose="03000509000000000000" pitchFamily="65" charset="-120"/>
                      </a:endParaRPr>
                    </a:p>
                  </a:txBody>
                  <a:tcPr marL="41849" marR="41849" marT="0" marB="0" anchor="ctr"/>
                </a:tc>
                <a:tc>
                  <a:txBody>
                    <a:bodyPr/>
                    <a:lstStyle/>
                    <a:p>
                      <a:pPr>
                        <a:lnSpc>
                          <a:spcPct val="150000"/>
                        </a:lnSpc>
                        <a:spcAft>
                          <a:spcPts val="0"/>
                        </a:spcAft>
                      </a:pPr>
                      <a:r>
                        <a:rPr lang="en-US" sz="1100" kern="100">
                          <a:effectLst/>
                          <a:latin typeface="+mn-lt"/>
                          <a:ea typeface="標楷體" panose="03000509000000000000" pitchFamily="65" charset="-120"/>
                        </a:rPr>
                        <a:t>5/27</a:t>
                      </a:r>
                      <a:endParaRPr lang="zh-TW" sz="1100" kern="100">
                        <a:effectLst/>
                        <a:latin typeface="+mn-lt"/>
                        <a:ea typeface="標楷體" panose="03000509000000000000" pitchFamily="65" charset="-120"/>
                      </a:endParaRPr>
                    </a:p>
                  </a:txBody>
                  <a:tcPr marL="41849" marR="41849" marT="0" marB="0"/>
                </a:tc>
                <a:tc>
                  <a:txBody>
                    <a:bodyPr/>
                    <a:lstStyle/>
                    <a:p>
                      <a:pPr>
                        <a:lnSpc>
                          <a:spcPct val="115000"/>
                        </a:lnSpc>
                        <a:spcAft>
                          <a:spcPts val="0"/>
                        </a:spcAft>
                      </a:pPr>
                      <a:r>
                        <a:rPr lang="zh-TW" sz="1100" kern="100">
                          <a:effectLst/>
                          <a:latin typeface="+mn-lt"/>
                          <a:ea typeface="標楷體" panose="03000509000000000000" pitchFamily="65" charset="-120"/>
                        </a:rPr>
                        <a:t>臨床試驗執行</a:t>
                      </a:r>
                      <a:r>
                        <a:rPr lang="en-US" sz="1100" kern="100">
                          <a:effectLst/>
                          <a:latin typeface="+mn-lt"/>
                          <a:ea typeface="標楷體" panose="03000509000000000000" pitchFamily="65" charset="-120"/>
                        </a:rPr>
                        <a:t>(</a:t>
                      </a:r>
                      <a:r>
                        <a:rPr lang="zh-TW" sz="1100" kern="100">
                          <a:effectLst/>
                          <a:latin typeface="+mn-lt"/>
                          <a:ea typeface="標楷體" panose="03000509000000000000" pitchFamily="65" charset="-120"/>
                        </a:rPr>
                        <a:t>二</a:t>
                      </a:r>
                      <a:r>
                        <a:rPr lang="en-US" sz="1100" kern="100">
                          <a:effectLst/>
                          <a:latin typeface="+mn-lt"/>
                          <a:ea typeface="標楷體" panose="03000509000000000000" pitchFamily="65" charset="-120"/>
                        </a:rPr>
                        <a:t>): </a:t>
                      </a:r>
                      <a:r>
                        <a:rPr lang="zh-TW" sz="1100" kern="100">
                          <a:effectLst/>
                          <a:latin typeface="+mn-lt"/>
                          <a:ea typeface="標楷體" panose="03000509000000000000" pitchFamily="65" charset="-120"/>
                        </a:rPr>
                        <a:t>監測</a:t>
                      </a:r>
                      <a:r>
                        <a:rPr lang="en-US" sz="1100" kern="100">
                          <a:effectLst/>
                          <a:latin typeface="+mn-lt"/>
                          <a:ea typeface="標楷體" panose="03000509000000000000" pitchFamily="65" charset="-120"/>
                        </a:rPr>
                        <a:t>,</a:t>
                      </a:r>
                      <a:r>
                        <a:rPr lang="zh-TW" sz="1100" kern="100">
                          <a:effectLst/>
                          <a:latin typeface="+mn-lt"/>
                          <a:ea typeface="標楷體" panose="03000509000000000000" pitchFamily="65" charset="-120"/>
                        </a:rPr>
                        <a:t>稽核及查核</a:t>
                      </a:r>
                    </a:p>
                  </a:txBody>
                  <a:tcPr marL="41849" marR="41849" marT="0" marB="0"/>
                </a:tc>
                <a:tc>
                  <a:txBody>
                    <a:bodyPr/>
                    <a:lstStyle/>
                    <a:p>
                      <a:pPr>
                        <a:spcAft>
                          <a:spcPts val="0"/>
                        </a:spcAft>
                      </a:pPr>
                      <a:r>
                        <a:rPr lang="zh-TW" sz="1100" kern="100" dirty="0">
                          <a:effectLst/>
                          <a:latin typeface="+mn-lt"/>
                          <a:ea typeface="標楷體" panose="03000509000000000000" pitchFamily="65" charset="-120"/>
                        </a:rPr>
                        <a:t>劉仁沛</a:t>
                      </a:r>
                    </a:p>
                  </a:txBody>
                  <a:tcPr marL="41849" marR="41849" marT="0" marB="0"/>
                </a:tc>
                <a:tc>
                  <a:txBody>
                    <a:bodyPr/>
                    <a:lstStyle/>
                    <a:p>
                      <a:pPr>
                        <a:lnSpc>
                          <a:spcPct val="115000"/>
                        </a:lnSpc>
                        <a:spcAft>
                          <a:spcPts val="0"/>
                        </a:spcAft>
                      </a:pPr>
                      <a:r>
                        <a:rPr lang="en-US" sz="1100" kern="100" dirty="0">
                          <a:effectLst/>
                          <a:latin typeface="+mn-lt"/>
                          <a:ea typeface="標楷體" panose="03000509000000000000" pitchFamily="65" charset="-120"/>
                        </a:rPr>
                        <a:t> </a:t>
                      </a:r>
                      <a:endParaRPr lang="zh-TW" sz="1100" kern="100" dirty="0">
                        <a:effectLst/>
                        <a:latin typeface="+mn-lt"/>
                        <a:ea typeface="標楷體" panose="03000509000000000000" pitchFamily="65" charset="-120"/>
                      </a:endParaRPr>
                    </a:p>
                  </a:txBody>
                  <a:tcPr marL="41849" marR="41849" marT="0" marB="0"/>
                </a:tc>
              </a:tr>
              <a:tr h="251985">
                <a:tc>
                  <a:txBody>
                    <a:bodyPr/>
                    <a:lstStyle/>
                    <a:p>
                      <a:pPr algn="ctr">
                        <a:lnSpc>
                          <a:spcPct val="115000"/>
                        </a:lnSpc>
                        <a:spcAft>
                          <a:spcPts val="0"/>
                        </a:spcAft>
                      </a:pPr>
                      <a:r>
                        <a:rPr lang="en-US" sz="1100" kern="100">
                          <a:effectLst/>
                          <a:latin typeface="+mn-lt"/>
                          <a:ea typeface="標楷體" panose="03000509000000000000" pitchFamily="65" charset="-120"/>
                        </a:rPr>
                        <a:t>16</a:t>
                      </a:r>
                      <a:endParaRPr lang="zh-TW" sz="1100" kern="100">
                        <a:effectLst/>
                        <a:latin typeface="+mn-lt"/>
                        <a:ea typeface="標楷體" panose="03000509000000000000" pitchFamily="65" charset="-120"/>
                      </a:endParaRPr>
                    </a:p>
                  </a:txBody>
                  <a:tcPr marL="41849" marR="41849" marT="0" marB="0" anchor="ctr"/>
                </a:tc>
                <a:tc>
                  <a:txBody>
                    <a:bodyPr/>
                    <a:lstStyle/>
                    <a:p>
                      <a:pPr>
                        <a:lnSpc>
                          <a:spcPct val="150000"/>
                        </a:lnSpc>
                        <a:spcAft>
                          <a:spcPts val="0"/>
                        </a:spcAft>
                      </a:pPr>
                      <a:r>
                        <a:rPr lang="en-US" sz="1100" kern="100">
                          <a:effectLst/>
                          <a:latin typeface="+mn-lt"/>
                          <a:ea typeface="標楷體" panose="03000509000000000000" pitchFamily="65" charset="-120"/>
                        </a:rPr>
                        <a:t>6/3</a:t>
                      </a:r>
                      <a:endParaRPr lang="zh-TW" sz="1100" kern="100">
                        <a:effectLst/>
                        <a:latin typeface="+mn-lt"/>
                        <a:ea typeface="標楷體" panose="03000509000000000000" pitchFamily="65" charset="-120"/>
                      </a:endParaRPr>
                    </a:p>
                  </a:txBody>
                  <a:tcPr marL="41849" marR="41849" marT="0" marB="0"/>
                </a:tc>
                <a:tc>
                  <a:txBody>
                    <a:bodyPr/>
                    <a:lstStyle/>
                    <a:p>
                      <a:pPr>
                        <a:spcAft>
                          <a:spcPts val="900"/>
                        </a:spcAft>
                      </a:pPr>
                      <a:r>
                        <a:rPr lang="en-US" sz="1100" kern="100">
                          <a:effectLst/>
                          <a:latin typeface="+mn-lt"/>
                          <a:ea typeface="標楷體" panose="03000509000000000000" pitchFamily="65" charset="-120"/>
                        </a:rPr>
                        <a:t>Student Presentation on Protocol</a:t>
                      </a:r>
                      <a:endParaRPr lang="zh-TW" sz="1100" kern="100">
                        <a:effectLst/>
                        <a:latin typeface="+mn-lt"/>
                        <a:ea typeface="標楷體" panose="03000509000000000000" pitchFamily="65" charset="-120"/>
                      </a:endParaRPr>
                    </a:p>
                  </a:txBody>
                  <a:tcPr marL="41849" marR="41849" marT="0" marB="0"/>
                </a:tc>
                <a:tc>
                  <a:txBody>
                    <a:bodyPr/>
                    <a:lstStyle/>
                    <a:p>
                      <a:pPr>
                        <a:spcAft>
                          <a:spcPts val="900"/>
                        </a:spcAft>
                      </a:pPr>
                      <a:r>
                        <a:rPr lang="zh-TW" sz="1100" kern="100" dirty="0">
                          <a:effectLst/>
                          <a:latin typeface="+mn-lt"/>
                          <a:ea typeface="標楷體" panose="03000509000000000000" pitchFamily="65" charset="-120"/>
                        </a:rPr>
                        <a:t>簡國龍</a:t>
                      </a:r>
                      <a:r>
                        <a:rPr lang="en-US" sz="1100" kern="100" dirty="0">
                          <a:effectLst/>
                          <a:latin typeface="+mn-lt"/>
                          <a:ea typeface="標楷體" panose="03000509000000000000" pitchFamily="65" charset="-120"/>
                        </a:rPr>
                        <a:t>/</a:t>
                      </a:r>
                      <a:r>
                        <a:rPr lang="zh-TW" sz="1100" kern="100" dirty="0">
                          <a:effectLst/>
                          <a:latin typeface="+mn-lt"/>
                          <a:ea typeface="標楷體" panose="03000509000000000000" pitchFamily="65" charset="-120"/>
                        </a:rPr>
                        <a:t>劉仁沛</a:t>
                      </a:r>
                    </a:p>
                  </a:txBody>
                  <a:tcPr marL="41849" marR="41849" marT="0" marB="0"/>
                </a:tc>
                <a:tc>
                  <a:txBody>
                    <a:bodyPr/>
                    <a:lstStyle/>
                    <a:p>
                      <a:pPr>
                        <a:lnSpc>
                          <a:spcPct val="115000"/>
                        </a:lnSpc>
                        <a:spcAft>
                          <a:spcPts val="0"/>
                        </a:spcAft>
                      </a:pPr>
                      <a:r>
                        <a:rPr lang="en-US" sz="1100" kern="100">
                          <a:effectLst/>
                          <a:latin typeface="+mn-lt"/>
                          <a:ea typeface="標楷體" panose="03000509000000000000" pitchFamily="65" charset="-120"/>
                        </a:rPr>
                        <a:t> </a:t>
                      </a:r>
                      <a:endParaRPr lang="zh-TW" sz="1100" kern="100">
                        <a:effectLst/>
                        <a:latin typeface="+mn-lt"/>
                        <a:ea typeface="標楷體" panose="03000509000000000000" pitchFamily="65" charset="-120"/>
                      </a:endParaRPr>
                    </a:p>
                  </a:txBody>
                  <a:tcPr marL="41849" marR="41849" marT="0" marB="0"/>
                </a:tc>
              </a:tr>
              <a:tr h="386377">
                <a:tc>
                  <a:txBody>
                    <a:bodyPr/>
                    <a:lstStyle/>
                    <a:p>
                      <a:pPr algn="ctr">
                        <a:lnSpc>
                          <a:spcPct val="115000"/>
                        </a:lnSpc>
                        <a:spcAft>
                          <a:spcPts val="0"/>
                        </a:spcAft>
                      </a:pPr>
                      <a:r>
                        <a:rPr lang="en-US" sz="1100" kern="100">
                          <a:effectLst/>
                          <a:latin typeface="+mn-lt"/>
                          <a:ea typeface="標楷體" panose="03000509000000000000" pitchFamily="65" charset="-120"/>
                        </a:rPr>
                        <a:t>15</a:t>
                      </a:r>
                      <a:endParaRPr lang="zh-TW" sz="1100" kern="100">
                        <a:effectLst/>
                        <a:latin typeface="+mn-lt"/>
                        <a:ea typeface="標楷體" panose="03000509000000000000" pitchFamily="65" charset="-120"/>
                      </a:endParaRPr>
                    </a:p>
                  </a:txBody>
                  <a:tcPr marL="41849" marR="41849" marT="0" marB="0" anchor="ctr"/>
                </a:tc>
                <a:tc>
                  <a:txBody>
                    <a:bodyPr/>
                    <a:lstStyle/>
                    <a:p>
                      <a:pPr>
                        <a:lnSpc>
                          <a:spcPct val="150000"/>
                        </a:lnSpc>
                        <a:spcAft>
                          <a:spcPts val="0"/>
                        </a:spcAft>
                      </a:pPr>
                      <a:r>
                        <a:rPr lang="en-US" sz="1100" kern="100">
                          <a:effectLst/>
                          <a:latin typeface="+mn-lt"/>
                          <a:ea typeface="標楷體" panose="03000509000000000000" pitchFamily="65" charset="-120"/>
                        </a:rPr>
                        <a:t>6/10</a:t>
                      </a:r>
                      <a:endParaRPr lang="zh-TW" sz="1100" kern="100">
                        <a:effectLst/>
                        <a:latin typeface="+mn-lt"/>
                        <a:ea typeface="標楷體" panose="03000509000000000000" pitchFamily="65" charset="-120"/>
                      </a:endParaRPr>
                    </a:p>
                  </a:txBody>
                  <a:tcPr marL="41849" marR="41849" marT="0" marB="0"/>
                </a:tc>
                <a:tc>
                  <a:txBody>
                    <a:bodyPr/>
                    <a:lstStyle/>
                    <a:p>
                      <a:pPr>
                        <a:lnSpc>
                          <a:spcPct val="115000"/>
                        </a:lnSpc>
                        <a:spcAft>
                          <a:spcPts val="0"/>
                        </a:spcAft>
                      </a:pPr>
                      <a:r>
                        <a:rPr lang="en-US" sz="1100" kern="100">
                          <a:effectLst/>
                          <a:latin typeface="+mn-lt"/>
                          <a:ea typeface="標楷體" panose="03000509000000000000" pitchFamily="65" charset="-120"/>
                        </a:rPr>
                        <a:t>Special talk: Professor </a:t>
                      </a:r>
                      <a:r>
                        <a:rPr lang="zh-TW" sz="1100" kern="100">
                          <a:effectLst/>
                          <a:latin typeface="+mn-lt"/>
                          <a:ea typeface="標楷體" panose="03000509000000000000" pitchFamily="65" charset="-120"/>
                        </a:rPr>
                        <a:t>楊志新</a:t>
                      </a:r>
                      <a:r>
                        <a:rPr lang="en-US" sz="1100" kern="100">
                          <a:effectLst/>
                          <a:latin typeface="+mn-lt"/>
                          <a:ea typeface="標楷體" panose="03000509000000000000" pitchFamily="65" charset="-120"/>
                        </a:rPr>
                        <a:t>, Experience on Phase III Trial of Afatinib for Lung Cancer</a:t>
                      </a:r>
                      <a:endParaRPr lang="zh-TW" sz="1100" kern="100">
                        <a:effectLst/>
                        <a:latin typeface="+mn-lt"/>
                        <a:ea typeface="標楷體" panose="03000509000000000000" pitchFamily="65" charset="-120"/>
                      </a:endParaRPr>
                    </a:p>
                  </a:txBody>
                  <a:tcPr marL="41849" marR="41849" marT="0" marB="0"/>
                </a:tc>
                <a:tc>
                  <a:txBody>
                    <a:bodyPr/>
                    <a:lstStyle/>
                    <a:p>
                      <a:pPr>
                        <a:spcAft>
                          <a:spcPts val="0"/>
                        </a:spcAft>
                      </a:pPr>
                      <a:r>
                        <a:rPr lang="zh-TW" sz="1100" kern="100" dirty="0">
                          <a:effectLst/>
                          <a:latin typeface="+mn-lt"/>
                          <a:ea typeface="標楷體" panose="03000509000000000000" pitchFamily="65" charset="-120"/>
                        </a:rPr>
                        <a:t>簡國龍</a:t>
                      </a:r>
                      <a:r>
                        <a:rPr lang="en-US" sz="1100" kern="100" dirty="0">
                          <a:effectLst/>
                          <a:latin typeface="+mn-lt"/>
                          <a:ea typeface="標楷體" panose="03000509000000000000" pitchFamily="65" charset="-120"/>
                        </a:rPr>
                        <a:t>/</a:t>
                      </a:r>
                      <a:r>
                        <a:rPr lang="zh-TW" sz="1100" kern="100" dirty="0">
                          <a:effectLst/>
                          <a:latin typeface="+mn-lt"/>
                          <a:ea typeface="標楷體" panose="03000509000000000000" pitchFamily="65" charset="-120"/>
                        </a:rPr>
                        <a:t>劉仁沛</a:t>
                      </a:r>
                    </a:p>
                  </a:txBody>
                  <a:tcPr marL="41849" marR="41849" marT="0" marB="0"/>
                </a:tc>
                <a:tc>
                  <a:txBody>
                    <a:bodyPr/>
                    <a:lstStyle/>
                    <a:p>
                      <a:pPr>
                        <a:lnSpc>
                          <a:spcPct val="115000"/>
                        </a:lnSpc>
                        <a:spcAft>
                          <a:spcPts val="0"/>
                        </a:spcAft>
                      </a:pPr>
                      <a:r>
                        <a:rPr lang="en-US" sz="1100" kern="100" dirty="0">
                          <a:effectLst/>
                          <a:latin typeface="+mn-lt"/>
                          <a:ea typeface="標楷體" panose="03000509000000000000" pitchFamily="65" charset="-120"/>
                        </a:rPr>
                        <a:t> </a:t>
                      </a:r>
                      <a:endParaRPr lang="zh-TW" sz="1100" kern="100" dirty="0">
                        <a:effectLst/>
                        <a:latin typeface="+mn-lt"/>
                        <a:ea typeface="標楷體" panose="03000509000000000000" pitchFamily="65" charset="-120"/>
                      </a:endParaRPr>
                    </a:p>
                  </a:txBody>
                  <a:tcPr marL="41849" marR="41849" marT="0" marB="0"/>
                </a:tc>
              </a:tr>
              <a:tr h="251985">
                <a:tc>
                  <a:txBody>
                    <a:bodyPr/>
                    <a:lstStyle/>
                    <a:p>
                      <a:pPr algn="ctr">
                        <a:lnSpc>
                          <a:spcPct val="115000"/>
                        </a:lnSpc>
                        <a:spcAft>
                          <a:spcPts val="0"/>
                        </a:spcAft>
                      </a:pPr>
                      <a:r>
                        <a:rPr lang="en-US" sz="1100" kern="100">
                          <a:effectLst/>
                          <a:latin typeface="+mn-lt"/>
                          <a:ea typeface="標楷體" panose="03000509000000000000" pitchFamily="65" charset="-120"/>
                        </a:rPr>
                        <a:t>17</a:t>
                      </a:r>
                      <a:endParaRPr lang="zh-TW" sz="1100" kern="100">
                        <a:effectLst/>
                        <a:latin typeface="+mn-lt"/>
                        <a:ea typeface="標楷體" panose="03000509000000000000" pitchFamily="65" charset="-120"/>
                      </a:endParaRPr>
                    </a:p>
                  </a:txBody>
                  <a:tcPr marL="41849" marR="41849" marT="0" marB="0" anchor="ctr"/>
                </a:tc>
                <a:tc>
                  <a:txBody>
                    <a:bodyPr/>
                    <a:lstStyle/>
                    <a:p>
                      <a:pPr>
                        <a:lnSpc>
                          <a:spcPct val="150000"/>
                        </a:lnSpc>
                        <a:spcAft>
                          <a:spcPts val="0"/>
                        </a:spcAft>
                      </a:pPr>
                      <a:r>
                        <a:rPr lang="en-US" sz="1100" kern="100">
                          <a:effectLst/>
                          <a:latin typeface="+mn-lt"/>
                          <a:ea typeface="標楷體" panose="03000509000000000000" pitchFamily="65" charset="-120"/>
                        </a:rPr>
                        <a:t>6/17</a:t>
                      </a:r>
                      <a:endParaRPr lang="zh-TW" sz="1100" kern="100">
                        <a:effectLst/>
                        <a:latin typeface="+mn-lt"/>
                        <a:ea typeface="標楷體" panose="03000509000000000000" pitchFamily="65" charset="-120"/>
                      </a:endParaRPr>
                    </a:p>
                  </a:txBody>
                  <a:tcPr marL="41849" marR="41849" marT="0" marB="0"/>
                </a:tc>
                <a:tc>
                  <a:txBody>
                    <a:bodyPr/>
                    <a:lstStyle/>
                    <a:p>
                      <a:pPr>
                        <a:lnSpc>
                          <a:spcPct val="115000"/>
                        </a:lnSpc>
                        <a:spcAft>
                          <a:spcPts val="0"/>
                        </a:spcAft>
                      </a:pPr>
                      <a:r>
                        <a:rPr lang="en-US" sz="1100" kern="100">
                          <a:effectLst/>
                          <a:latin typeface="+mn-lt"/>
                          <a:ea typeface="標楷體" panose="03000509000000000000" pitchFamily="65" charset="-120"/>
                        </a:rPr>
                        <a:t>Student Presentation on Protocol</a:t>
                      </a:r>
                      <a:endParaRPr lang="zh-TW" sz="1100" kern="100">
                        <a:effectLst/>
                        <a:latin typeface="+mn-lt"/>
                        <a:ea typeface="標楷體" panose="03000509000000000000" pitchFamily="65" charset="-120"/>
                      </a:endParaRPr>
                    </a:p>
                  </a:txBody>
                  <a:tcPr marL="41849" marR="41849" marT="0" marB="0"/>
                </a:tc>
                <a:tc>
                  <a:txBody>
                    <a:bodyPr/>
                    <a:lstStyle/>
                    <a:p>
                      <a:pPr>
                        <a:lnSpc>
                          <a:spcPct val="115000"/>
                        </a:lnSpc>
                        <a:spcAft>
                          <a:spcPts val="0"/>
                        </a:spcAft>
                      </a:pPr>
                      <a:r>
                        <a:rPr lang="zh-TW" sz="1100" kern="100">
                          <a:effectLst/>
                          <a:latin typeface="+mn-lt"/>
                          <a:ea typeface="標楷體" panose="03000509000000000000" pitchFamily="65" charset="-120"/>
                        </a:rPr>
                        <a:t>簡國龍</a:t>
                      </a:r>
                      <a:r>
                        <a:rPr lang="en-US" sz="1100" kern="100">
                          <a:effectLst/>
                          <a:latin typeface="+mn-lt"/>
                          <a:ea typeface="標楷體" panose="03000509000000000000" pitchFamily="65" charset="-120"/>
                        </a:rPr>
                        <a:t>/</a:t>
                      </a:r>
                      <a:r>
                        <a:rPr lang="zh-TW" sz="1100" kern="100">
                          <a:effectLst/>
                          <a:latin typeface="+mn-lt"/>
                          <a:ea typeface="標楷體" panose="03000509000000000000" pitchFamily="65" charset="-120"/>
                        </a:rPr>
                        <a:t>劉仁沛</a:t>
                      </a:r>
                    </a:p>
                  </a:txBody>
                  <a:tcPr marL="41849" marR="41849" marT="0" marB="0"/>
                </a:tc>
                <a:tc>
                  <a:txBody>
                    <a:bodyPr/>
                    <a:lstStyle/>
                    <a:p>
                      <a:pPr>
                        <a:lnSpc>
                          <a:spcPct val="115000"/>
                        </a:lnSpc>
                        <a:spcAft>
                          <a:spcPts val="0"/>
                        </a:spcAft>
                      </a:pPr>
                      <a:r>
                        <a:rPr lang="en-US" sz="1100" kern="100" dirty="0">
                          <a:effectLst/>
                          <a:latin typeface="+mn-lt"/>
                          <a:ea typeface="標楷體" panose="03000509000000000000" pitchFamily="65" charset="-120"/>
                        </a:rPr>
                        <a:t>Protocol-2 due date</a:t>
                      </a:r>
                      <a:endParaRPr lang="zh-TW" sz="1100" kern="100" dirty="0">
                        <a:effectLst/>
                        <a:latin typeface="+mn-lt"/>
                        <a:ea typeface="標楷體" panose="03000509000000000000" pitchFamily="65" charset="-120"/>
                      </a:endParaRPr>
                    </a:p>
                  </a:txBody>
                  <a:tcPr marL="41849" marR="41849" marT="0" marB="0"/>
                </a:tc>
              </a:tr>
              <a:tr h="251985">
                <a:tc>
                  <a:txBody>
                    <a:bodyPr/>
                    <a:lstStyle/>
                    <a:p>
                      <a:pPr algn="ctr">
                        <a:lnSpc>
                          <a:spcPct val="115000"/>
                        </a:lnSpc>
                        <a:spcAft>
                          <a:spcPts val="0"/>
                        </a:spcAft>
                      </a:pPr>
                      <a:r>
                        <a:rPr lang="en-US" sz="1100" kern="100">
                          <a:effectLst/>
                          <a:latin typeface="+mn-lt"/>
                          <a:ea typeface="標楷體" panose="03000509000000000000" pitchFamily="65" charset="-120"/>
                        </a:rPr>
                        <a:t>18</a:t>
                      </a:r>
                      <a:endParaRPr lang="zh-TW" sz="1100" kern="100">
                        <a:effectLst/>
                        <a:latin typeface="+mn-lt"/>
                        <a:ea typeface="標楷體" panose="03000509000000000000" pitchFamily="65" charset="-120"/>
                      </a:endParaRPr>
                    </a:p>
                  </a:txBody>
                  <a:tcPr marL="41849" marR="41849" marT="0" marB="0" anchor="ctr"/>
                </a:tc>
                <a:tc>
                  <a:txBody>
                    <a:bodyPr/>
                    <a:lstStyle/>
                    <a:p>
                      <a:pPr>
                        <a:lnSpc>
                          <a:spcPct val="150000"/>
                        </a:lnSpc>
                        <a:spcAft>
                          <a:spcPts val="0"/>
                        </a:spcAft>
                      </a:pPr>
                      <a:r>
                        <a:rPr lang="en-US" sz="1100" kern="100">
                          <a:effectLst/>
                          <a:latin typeface="+mn-lt"/>
                          <a:ea typeface="標楷體" panose="03000509000000000000" pitchFamily="65" charset="-120"/>
                        </a:rPr>
                        <a:t>6/24</a:t>
                      </a:r>
                      <a:endParaRPr lang="zh-TW" sz="1100" kern="100">
                        <a:effectLst/>
                        <a:latin typeface="+mn-lt"/>
                        <a:ea typeface="標楷體" panose="03000509000000000000" pitchFamily="65" charset="-120"/>
                      </a:endParaRPr>
                    </a:p>
                  </a:txBody>
                  <a:tcPr marL="41849" marR="41849" marT="0" marB="0"/>
                </a:tc>
                <a:tc>
                  <a:txBody>
                    <a:bodyPr/>
                    <a:lstStyle/>
                    <a:p>
                      <a:pPr>
                        <a:lnSpc>
                          <a:spcPct val="115000"/>
                        </a:lnSpc>
                        <a:spcAft>
                          <a:spcPts val="0"/>
                        </a:spcAft>
                      </a:pPr>
                      <a:r>
                        <a:rPr lang="zh-TW" sz="1100" kern="0">
                          <a:effectLst/>
                          <a:latin typeface="+mn-lt"/>
                          <a:ea typeface="標楷體" panose="03000509000000000000" pitchFamily="65" charset="-120"/>
                        </a:rPr>
                        <a:t>期末考</a:t>
                      </a:r>
                      <a:r>
                        <a:rPr lang="en-US" sz="1100" kern="0">
                          <a:effectLst/>
                          <a:latin typeface="+mn-lt"/>
                          <a:ea typeface="標楷體" panose="03000509000000000000" pitchFamily="65" charset="-120"/>
                        </a:rPr>
                        <a:t> (6/22-6/26)</a:t>
                      </a:r>
                      <a:endParaRPr lang="zh-TW" sz="1100" kern="100">
                        <a:effectLst/>
                        <a:latin typeface="+mn-lt"/>
                        <a:ea typeface="標楷體" panose="03000509000000000000" pitchFamily="65" charset="-120"/>
                      </a:endParaRPr>
                    </a:p>
                  </a:txBody>
                  <a:tcPr marL="41849" marR="41849" marT="0" marB="0"/>
                </a:tc>
                <a:tc>
                  <a:txBody>
                    <a:bodyPr/>
                    <a:lstStyle/>
                    <a:p>
                      <a:pPr>
                        <a:lnSpc>
                          <a:spcPct val="115000"/>
                        </a:lnSpc>
                        <a:spcAft>
                          <a:spcPts val="0"/>
                        </a:spcAft>
                      </a:pPr>
                      <a:r>
                        <a:rPr lang="en-US" sz="1100" kern="100">
                          <a:effectLst/>
                          <a:latin typeface="+mn-lt"/>
                          <a:ea typeface="標楷體" panose="03000509000000000000" pitchFamily="65" charset="-120"/>
                        </a:rPr>
                        <a:t> </a:t>
                      </a:r>
                      <a:endParaRPr lang="zh-TW" sz="1100" kern="100">
                        <a:effectLst/>
                        <a:latin typeface="+mn-lt"/>
                        <a:ea typeface="標楷體" panose="03000509000000000000" pitchFamily="65" charset="-120"/>
                      </a:endParaRPr>
                    </a:p>
                  </a:txBody>
                  <a:tcPr marL="41849" marR="41849" marT="0" marB="0"/>
                </a:tc>
                <a:tc>
                  <a:txBody>
                    <a:bodyPr/>
                    <a:lstStyle/>
                    <a:p>
                      <a:pPr>
                        <a:lnSpc>
                          <a:spcPct val="115000"/>
                        </a:lnSpc>
                        <a:spcAft>
                          <a:spcPts val="0"/>
                        </a:spcAft>
                      </a:pPr>
                      <a:r>
                        <a:rPr lang="en-US" sz="1100" kern="100" dirty="0">
                          <a:effectLst/>
                          <a:latin typeface="+mn-lt"/>
                          <a:ea typeface="標楷體" panose="03000509000000000000" pitchFamily="65" charset="-120"/>
                        </a:rPr>
                        <a:t> </a:t>
                      </a:r>
                      <a:endParaRPr lang="zh-TW" sz="1100" kern="100" dirty="0">
                        <a:effectLst/>
                        <a:latin typeface="+mn-lt"/>
                        <a:ea typeface="標楷體" panose="03000509000000000000" pitchFamily="65" charset="-120"/>
                      </a:endParaRPr>
                    </a:p>
                  </a:txBody>
                  <a:tcPr marL="41849" marR="41849" marT="0" marB="0"/>
                </a:tc>
              </a:tr>
            </a:tbl>
          </a:graphicData>
        </a:graphic>
      </p:graphicFrame>
    </p:spTree>
    <p:extLst>
      <p:ext uri="{BB962C8B-B14F-4D97-AF65-F5344CB8AC3E}">
        <p14:creationId xmlns:p14="http://schemas.microsoft.com/office/powerpoint/2010/main" val="21826695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投影片編號版面配置區 4"/>
          <p:cNvSpPr>
            <a:spLocks noGrp="1"/>
          </p:cNvSpPr>
          <p:nvPr>
            <p:ph type="sldNum" sz="quarter" idx="11"/>
          </p:nvPr>
        </p:nvSpPr>
        <p:spPr/>
        <p:txBody>
          <a:bodyPr/>
          <a:lstStyle/>
          <a:p>
            <a:fld id="{216DE993-B120-4285-A5E3-C926D807D94D}" type="slidenum">
              <a:rPr lang="en-US" altLang="zh-TW">
                <a:solidFill>
                  <a:srgbClr val="000000"/>
                </a:solidFill>
                <a:latin typeface="+mn-lt"/>
              </a:rPr>
              <a:pPr/>
              <a:t>7</a:t>
            </a:fld>
            <a:endParaRPr lang="en-US" altLang="zh-TW">
              <a:solidFill>
                <a:srgbClr val="000000"/>
              </a:solidFill>
              <a:latin typeface="+mn-lt"/>
            </a:endParaRPr>
          </a:p>
        </p:txBody>
      </p:sp>
      <p:graphicFrame>
        <p:nvGraphicFramePr>
          <p:cNvPr id="2" name="表格 1"/>
          <p:cNvGraphicFramePr>
            <a:graphicFrameLocks noGrp="1"/>
          </p:cNvGraphicFramePr>
          <p:nvPr>
            <p:extLst>
              <p:ext uri="{D42A27DB-BD31-4B8C-83A1-F6EECF244321}">
                <p14:modId xmlns:p14="http://schemas.microsoft.com/office/powerpoint/2010/main" val="2584417408"/>
              </p:ext>
            </p:extLst>
          </p:nvPr>
        </p:nvGraphicFramePr>
        <p:xfrm>
          <a:off x="719309" y="730436"/>
          <a:ext cx="11039791" cy="5212593"/>
        </p:xfrm>
        <a:graphic>
          <a:graphicData uri="http://schemas.openxmlformats.org/drawingml/2006/table">
            <a:tbl>
              <a:tblPr firstRow="1" firstCol="1" lastRow="1" lastCol="1" bandRow="1" bandCol="1">
                <a:tableStyleId>{5C22544A-7EE6-4342-B048-85BDC9FD1C3A}</a:tableStyleId>
              </a:tblPr>
              <a:tblGrid>
                <a:gridCol w="2638348"/>
                <a:gridCol w="2161485"/>
                <a:gridCol w="1440160"/>
                <a:gridCol w="648072"/>
                <a:gridCol w="1296144"/>
                <a:gridCol w="2855582"/>
              </a:tblGrid>
              <a:tr h="333689">
                <a:tc>
                  <a:txBody>
                    <a:bodyPr/>
                    <a:lstStyle/>
                    <a:p>
                      <a:pPr>
                        <a:lnSpc>
                          <a:spcPct val="115000"/>
                        </a:lnSpc>
                        <a:spcAft>
                          <a:spcPts val="0"/>
                        </a:spcAft>
                      </a:pPr>
                      <a:r>
                        <a:rPr lang="zh-TW" sz="1800" b="0" kern="0" dirty="0">
                          <a:effectLst/>
                          <a:latin typeface="+mn-lt"/>
                          <a:ea typeface="標楷體" panose="03000509000000000000" pitchFamily="65" charset="-120"/>
                        </a:rPr>
                        <a:t>書名</a:t>
                      </a:r>
                      <a:endParaRPr lang="zh-TW" sz="1800" b="0" kern="100" dirty="0">
                        <a:effectLst/>
                        <a:latin typeface="+mn-lt"/>
                        <a:ea typeface="標楷體" panose="03000509000000000000" pitchFamily="65" charset="-120"/>
                      </a:endParaRPr>
                    </a:p>
                  </a:txBody>
                  <a:tcPr marL="91428" marR="91428" marT="0" marB="0"/>
                </a:tc>
                <a:tc>
                  <a:txBody>
                    <a:bodyPr/>
                    <a:lstStyle/>
                    <a:p>
                      <a:pPr>
                        <a:lnSpc>
                          <a:spcPct val="115000"/>
                        </a:lnSpc>
                        <a:spcAft>
                          <a:spcPts val="0"/>
                        </a:spcAft>
                      </a:pPr>
                      <a:r>
                        <a:rPr lang="zh-TW" sz="1800" b="0" kern="0">
                          <a:effectLst/>
                          <a:latin typeface="+mn-lt"/>
                          <a:ea typeface="標楷體" panose="03000509000000000000" pitchFamily="65" charset="-120"/>
                        </a:rPr>
                        <a:t>作者</a:t>
                      </a:r>
                      <a:endParaRPr lang="zh-TW" sz="1800" b="0" kern="100">
                        <a:effectLst/>
                        <a:latin typeface="+mn-lt"/>
                        <a:ea typeface="標楷體" panose="03000509000000000000" pitchFamily="65" charset="-120"/>
                      </a:endParaRPr>
                    </a:p>
                  </a:txBody>
                  <a:tcPr marL="91428" marR="91428" marT="0" marB="0"/>
                </a:tc>
                <a:tc>
                  <a:txBody>
                    <a:bodyPr/>
                    <a:lstStyle/>
                    <a:p>
                      <a:pPr>
                        <a:lnSpc>
                          <a:spcPct val="115000"/>
                        </a:lnSpc>
                        <a:spcAft>
                          <a:spcPts val="0"/>
                        </a:spcAft>
                      </a:pPr>
                      <a:r>
                        <a:rPr lang="zh-TW" sz="1800" b="0" kern="0">
                          <a:effectLst/>
                          <a:latin typeface="+mn-lt"/>
                          <a:ea typeface="標楷體" panose="03000509000000000000" pitchFamily="65" charset="-120"/>
                        </a:rPr>
                        <a:t>出版社</a:t>
                      </a:r>
                      <a:endParaRPr lang="zh-TW" sz="1800" b="0" kern="100">
                        <a:effectLst/>
                        <a:latin typeface="+mn-lt"/>
                        <a:ea typeface="標楷體" panose="03000509000000000000" pitchFamily="65" charset="-120"/>
                      </a:endParaRPr>
                    </a:p>
                  </a:txBody>
                  <a:tcPr marL="91428" marR="91428" marT="0" marB="0"/>
                </a:tc>
                <a:tc>
                  <a:txBody>
                    <a:bodyPr/>
                    <a:lstStyle/>
                    <a:p>
                      <a:pPr>
                        <a:lnSpc>
                          <a:spcPct val="115000"/>
                        </a:lnSpc>
                        <a:spcAft>
                          <a:spcPts val="0"/>
                        </a:spcAft>
                      </a:pPr>
                      <a:r>
                        <a:rPr lang="zh-TW" sz="1800" b="0" kern="0">
                          <a:effectLst/>
                          <a:latin typeface="+mn-lt"/>
                          <a:ea typeface="標楷體" panose="03000509000000000000" pitchFamily="65" charset="-120"/>
                        </a:rPr>
                        <a:t>版次</a:t>
                      </a:r>
                      <a:endParaRPr lang="zh-TW" sz="1800" b="0" kern="100">
                        <a:effectLst/>
                        <a:latin typeface="+mn-lt"/>
                        <a:ea typeface="標楷體" panose="03000509000000000000" pitchFamily="65" charset="-120"/>
                      </a:endParaRPr>
                    </a:p>
                  </a:txBody>
                  <a:tcPr marL="91428" marR="91428" marT="0" marB="0"/>
                </a:tc>
                <a:tc>
                  <a:txBody>
                    <a:bodyPr/>
                    <a:lstStyle/>
                    <a:p>
                      <a:pPr>
                        <a:lnSpc>
                          <a:spcPct val="115000"/>
                        </a:lnSpc>
                        <a:spcAft>
                          <a:spcPts val="0"/>
                        </a:spcAft>
                      </a:pPr>
                      <a:r>
                        <a:rPr lang="zh-TW" sz="1800" b="0" kern="0">
                          <a:effectLst/>
                          <a:latin typeface="+mn-lt"/>
                          <a:ea typeface="標楷體" panose="03000509000000000000" pitchFamily="65" charset="-120"/>
                        </a:rPr>
                        <a:t>出版年</a:t>
                      </a:r>
                      <a:endParaRPr lang="zh-TW" sz="1800" b="0" kern="100">
                        <a:effectLst/>
                        <a:latin typeface="+mn-lt"/>
                        <a:ea typeface="標楷體" panose="03000509000000000000" pitchFamily="65" charset="-120"/>
                      </a:endParaRPr>
                    </a:p>
                  </a:txBody>
                  <a:tcPr marL="91428" marR="91428" marT="0" marB="0"/>
                </a:tc>
                <a:tc>
                  <a:txBody>
                    <a:bodyPr/>
                    <a:lstStyle/>
                    <a:p>
                      <a:pPr>
                        <a:lnSpc>
                          <a:spcPct val="115000"/>
                        </a:lnSpc>
                        <a:spcAft>
                          <a:spcPts val="0"/>
                        </a:spcAft>
                      </a:pPr>
                      <a:r>
                        <a:rPr lang="en-US" sz="1800" b="0" kern="0">
                          <a:effectLst/>
                          <a:latin typeface="+mn-lt"/>
                          <a:ea typeface="標楷體" panose="03000509000000000000" pitchFamily="65" charset="-120"/>
                        </a:rPr>
                        <a:t>ISBN</a:t>
                      </a:r>
                      <a:endParaRPr lang="zh-TW" sz="1800" b="0" kern="100">
                        <a:effectLst/>
                        <a:latin typeface="+mn-lt"/>
                        <a:ea typeface="標楷體" panose="03000509000000000000" pitchFamily="65" charset="-120"/>
                      </a:endParaRPr>
                    </a:p>
                  </a:txBody>
                  <a:tcPr marL="91428" marR="91428" marT="0" marB="0"/>
                </a:tc>
              </a:tr>
              <a:tr h="1357557">
                <a:tc>
                  <a:txBody>
                    <a:bodyPr/>
                    <a:lstStyle/>
                    <a:p>
                      <a:pPr>
                        <a:lnSpc>
                          <a:spcPct val="115000"/>
                        </a:lnSpc>
                        <a:spcAft>
                          <a:spcPts val="0"/>
                        </a:spcAft>
                      </a:pPr>
                      <a:r>
                        <a:rPr lang="en-US" sz="1800" b="0" kern="0" dirty="0">
                          <a:effectLst/>
                          <a:latin typeface="+mn-lt"/>
                          <a:ea typeface="標楷體" panose="03000509000000000000" pitchFamily="65" charset="-120"/>
                        </a:rPr>
                        <a:t>Design and analysis of clinical trials: concepts and methodologies</a:t>
                      </a:r>
                      <a:endParaRPr lang="zh-TW" sz="1800" b="0" kern="100" dirty="0">
                        <a:effectLst/>
                        <a:latin typeface="+mn-lt"/>
                        <a:ea typeface="標楷體" panose="03000509000000000000" pitchFamily="65" charset="-120"/>
                      </a:endParaRPr>
                    </a:p>
                  </a:txBody>
                  <a:tcPr marL="91428" marR="91428" marT="0" marB="0"/>
                </a:tc>
                <a:tc>
                  <a:txBody>
                    <a:bodyPr/>
                    <a:lstStyle/>
                    <a:p>
                      <a:pPr>
                        <a:lnSpc>
                          <a:spcPct val="115000"/>
                        </a:lnSpc>
                        <a:spcAft>
                          <a:spcPts val="0"/>
                        </a:spcAft>
                      </a:pPr>
                      <a:r>
                        <a:rPr lang="en-US" sz="1800" b="0" kern="0" dirty="0">
                          <a:effectLst/>
                          <a:latin typeface="+mn-lt"/>
                          <a:ea typeface="標楷體" panose="03000509000000000000" pitchFamily="65" charset="-120"/>
                        </a:rPr>
                        <a:t>Chow, SC, Liu, JP</a:t>
                      </a:r>
                      <a:endParaRPr lang="zh-TW" sz="1800" b="0" kern="100" dirty="0">
                        <a:effectLst/>
                        <a:latin typeface="+mn-lt"/>
                        <a:ea typeface="標楷體" panose="03000509000000000000" pitchFamily="65" charset="-120"/>
                      </a:endParaRPr>
                    </a:p>
                  </a:txBody>
                  <a:tcPr marL="91428" marR="91428" marT="0" marB="0"/>
                </a:tc>
                <a:tc>
                  <a:txBody>
                    <a:bodyPr/>
                    <a:lstStyle/>
                    <a:p>
                      <a:pPr>
                        <a:lnSpc>
                          <a:spcPct val="115000"/>
                        </a:lnSpc>
                        <a:spcAft>
                          <a:spcPts val="0"/>
                        </a:spcAft>
                      </a:pPr>
                      <a:r>
                        <a:rPr lang="en-US" sz="1800" b="0" kern="0">
                          <a:effectLst/>
                          <a:latin typeface="+mn-lt"/>
                          <a:ea typeface="標楷體" panose="03000509000000000000" pitchFamily="65" charset="-120"/>
                        </a:rPr>
                        <a:t>Wiley</a:t>
                      </a:r>
                      <a:endParaRPr lang="zh-TW" sz="1800" b="0" kern="100">
                        <a:effectLst/>
                        <a:latin typeface="+mn-lt"/>
                        <a:ea typeface="標楷體" panose="03000509000000000000" pitchFamily="65" charset="-120"/>
                      </a:endParaRPr>
                    </a:p>
                  </a:txBody>
                  <a:tcPr marL="91428" marR="91428" marT="0" marB="0"/>
                </a:tc>
                <a:tc>
                  <a:txBody>
                    <a:bodyPr/>
                    <a:lstStyle/>
                    <a:p>
                      <a:pPr>
                        <a:lnSpc>
                          <a:spcPct val="115000"/>
                        </a:lnSpc>
                        <a:spcAft>
                          <a:spcPts val="0"/>
                        </a:spcAft>
                      </a:pPr>
                      <a:r>
                        <a:rPr lang="en-US" sz="1800" b="0" kern="0">
                          <a:effectLst/>
                          <a:latin typeface="+mn-lt"/>
                          <a:ea typeface="標楷體" panose="03000509000000000000" pitchFamily="65" charset="-120"/>
                        </a:rPr>
                        <a:t>3</a:t>
                      </a:r>
                      <a:endParaRPr lang="zh-TW" sz="1800" b="0" kern="100">
                        <a:effectLst/>
                        <a:latin typeface="+mn-lt"/>
                        <a:ea typeface="標楷體" panose="03000509000000000000" pitchFamily="65" charset="-120"/>
                      </a:endParaRPr>
                    </a:p>
                  </a:txBody>
                  <a:tcPr marL="91428" marR="91428" marT="0" marB="0"/>
                </a:tc>
                <a:tc>
                  <a:txBody>
                    <a:bodyPr/>
                    <a:lstStyle/>
                    <a:p>
                      <a:pPr>
                        <a:lnSpc>
                          <a:spcPct val="115000"/>
                        </a:lnSpc>
                        <a:spcAft>
                          <a:spcPts val="0"/>
                        </a:spcAft>
                      </a:pPr>
                      <a:r>
                        <a:rPr lang="en-US" sz="1800" b="0" kern="0">
                          <a:effectLst/>
                          <a:latin typeface="+mn-lt"/>
                          <a:ea typeface="標楷體" panose="03000509000000000000" pitchFamily="65" charset="-120"/>
                        </a:rPr>
                        <a:t>2013, Oct</a:t>
                      </a:r>
                      <a:endParaRPr lang="zh-TW" sz="1800" b="0" kern="100">
                        <a:effectLst/>
                        <a:latin typeface="+mn-lt"/>
                        <a:ea typeface="標楷體" panose="03000509000000000000" pitchFamily="65" charset="-120"/>
                      </a:endParaRPr>
                    </a:p>
                  </a:txBody>
                  <a:tcPr marL="91428" marR="91428" marT="0" marB="0"/>
                </a:tc>
                <a:tc>
                  <a:txBody>
                    <a:bodyPr/>
                    <a:lstStyle/>
                    <a:p>
                      <a:pPr>
                        <a:lnSpc>
                          <a:spcPct val="115000"/>
                        </a:lnSpc>
                        <a:spcAft>
                          <a:spcPts val="0"/>
                        </a:spcAft>
                      </a:pPr>
                      <a:r>
                        <a:rPr lang="en-US" sz="1800" b="0" kern="100">
                          <a:effectLst/>
                          <a:latin typeface="+mn-lt"/>
                          <a:ea typeface="標楷體" panose="03000509000000000000" pitchFamily="65" charset="-120"/>
                        </a:rPr>
                        <a:t>978-0-470-88765-3</a:t>
                      </a:r>
                      <a:endParaRPr lang="zh-TW" sz="1800" b="0" kern="100">
                        <a:effectLst/>
                        <a:latin typeface="+mn-lt"/>
                        <a:ea typeface="標楷體" panose="03000509000000000000" pitchFamily="65" charset="-120"/>
                      </a:endParaRPr>
                    </a:p>
                    <a:p>
                      <a:pPr>
                        <a:lnSpc>
                          <a:spcPct val="115000"/>
                        </a:lnSpc>
                        <a:spcAft>
                          <a:spcPts val="0"/>
                        </a:spcAft>
                      </a:pPr>
                      <a:r>
                        <a:rPr lang="en-US" sz="1800" b="0" u="sng" kern="100">
                          <a:effectLst/>
                          <a:latin typeface="+mn-lt"/>
                          <a:ea typeface="標楷體" panose="03000509000000000000" pitchFamily="65" charset="-120"/>
                          <a:hlinkClick r:id="rId3"/>
                        </a:rPr>
                        <a:t>http://as.wiley.com/WileyCDA/WileyTitle/productCd-0470887656.html</a:t>
                      </a:r>
                      <a:endParaRPr lang="zh-TW" sz="1800" b="0" kern="100">
                        <a:effectLst/>
                        <a:latin typeface="+mn-lt"/>
                        <a:ea typeface="標楷體" panose="03000509000000000000" pitchFamily="65" charset="-120"/>
                      </a:endParaRPr>
                    </a:p>
                  </a:txBody>
                  <a:tcPr marL="91428" marR="91428" marT="0" marB="0"/>
                </a:tc>
              </a:tr>
              <a:tr h="1440160">
                <a:tc>
                  <a:txBody>
                    <a:bodyPr/>
                    <a:lstStyle/>
                    <a:p>
                      <a:pPr>
                        <a:lnSpc>
                          <a:spcPct val="115000"/>
                        </a:lnSpc>
                        <a:spcAft>
                          <a:spcPts val="0"/>
                        </a:spcAft>
                      </a:pPr>
                      <a:r>
                        <a:rPr lang="zh-TW" sz="1800" b="0" kern="0" dirty="0">
                          <a:effectLst/>
                          <a:latin typeface="+mn-lt"/>
                          <a:ea typeface="標楷體" panose="03000509000000000000" pitchFamily="65" charset="-120"/>
                        </a:rPr>
                        <a:t>簡體中文翻譯本</a:t>
                      </a:r>
                      <a:r>
                        <a:rPr lang="en-US" sz="1800" b="0" kern="0" dirty="0">
                          <a:effectLst/>
                          <a:latin typeface="+mn-lt"/>
                          <a:ea typeface="標楷體" panose="03000509000000000000" pitchFamily="65" charset="-120"/>
                        </a:rPr>
                        <a:t>: Design and analysis of clinical trials: concepts and methodologies</a:t>
                      </a:r>
                      <a:endParaRPr lang="zh-TW" sz="1800" b="0" kern="100" dirty="0">
                        <a:effectLst/>
                        <a:latin typeface="+mn-lt"/>
                        <a:ea typeface="標楷體" panose="03000509000000000000" pitchFamily="65" charset="-120"/>
                      </a:endParaRPr>
                    </a:p>
                  </a:txBody>
                  <a:tcPr marL="91428" marR="91428" marT="0" marB="0"/>
                </a:tc>
                <a:tc>
                  <a:txBody>
                    <a:bodyPr/>
                    <a:lstStyle/>
                    <a:p>
                      <a:pPr>
                        <a:lnSpc>
                          <a:spcPct val="115000"/>
                        </a:lnSpc>
                        <a:spcAft>
                          <a:spcPts val="0"/>
                        </a:spcAft>
                      </a:pPr>
                      <a:r>
                        <a:rPr lang="en-US" sz="1800" b="0" kern="0" dirty="0">
                          <a:effectLst/>
                          <a:latin typeface="+mn-lt"/>
                          <a:ea typeface="標楷體" panose="03000509000000000000" pitchFamily="65" charset="-120"/>
                        </a:rPr>
                        <a:t>Chow, SC, Liu, JP(</a:t>
                      </a:r>
                      <a:r>
                        <a:rPr lang="zh-TW" sz="1800" b="0" kern="0" dirty="0">
                          <a:effectLst/>
                          <a:latin typeface="+mn-lt"/>
                          <a:ea typeface="標楷體" panose="03000509000000000000" pitchFamily="65" charset="-120"/>
                        </a:rPr>
                        <a:t>周賢忠與劉仁沛</a:t>
                      </a:r>
                      <a:r>
                        <a:rPr lang="en-US" sz="1800" b="0" kern="0" dirty="0">
                          <a:effectLst/>
                          <a:latin typeface="+mn-lt"/>
                          <a:ea typeface="標楷體" panose="03000509000000000000" pitchFamily="65" charset="-120"/>
                        </a:rPr>
                        <a:t>)</a:t>
                      </a:r>
                      <a:endParaRPr lang="zh-TW" sz="1800" b="0" kern="100" dirty="0">
                        <a:effectLst/>
                        <a:latin typeface="+mn-lt"/>
                        <a:ea typeface="標楷體" panose="03000509000000000000" pitchFamily="65" charset="-120"/>
                      </a:endParaRPr>
                    </a:p>
                  </a:txBody>
                  <a:tcPr marL="91428" marR="91428" marT="0" marB="0"/>
                </a:tc>
                <a:tc>
                  <a:txBody>
                    <a:bodyPr/>
                    <a:lstStyle/>
                    <a:p>
                      <a:pPr>
                        <a:lnSpc>
                          <a:spcPct val="115000"/>
                        </a:lnSpc>
                        <a:spcAft>
                          <a:spcPts val="0"/>
                        </a:spcAft>
                      </a:pPr>
                      <a:r>
                        <a:rPr lang="zh-TW" sz="1800" b="0" kern="0" dirty="0">
                          <a:effectLst/>
                          <a:latin typeface="+mn-lt"/>
                          <a:ea typeface="標楷體" panose="03000509000000000000" pitchFamily="65" charset="-120"/>
                        </a:rPr>
                        <a:t>北京大學醫學出版社</a:t>
                      </a:r>
                      <a:endParaRPr lang="zh-TW" sz="1800" b="0" kern="100" dirty="0">
                        <a:effectLst/>
                        <a:latin typeface="+mn-lt"/>
                        <a:ea typeface="標楷體" panose="03000509000000000000" pitchFamily="65" charset="-120"/>
                      </a:endParaRPr>
                    </a:p>
                  </a:txBody>
                  <a:tcPr marL="91428" marR="91428" marT="0" marB="0"/>
                </a:tc>
                <a:tc>
                  <a:txBody>
                    <a:bodyPr/>
                    <a:lstStyle/>
                    <a:p>
                      <a:pPr>
                        <a:lnSpc>
                          <a:spcPct val="115000"/>
                        </a:lnSpc>
                        <a:spcAft>
                          <a:spcPts val="0"/>
                        </a:spcAft>
                      </a:pPr>
                      <a:r>
                        <a:rPr lang="en-US" sz="1800" b="0" kern="0">
                          <a:effectLst/>
                          <a:latin typeface="+mn-lt"/>
                          <a:ea typeface="標楷體" panose="03000509000000000000" pitchFamily="65" charset="-120"/>
                        </a:rPr>
                        <a:t>1</a:t>
                      </a:r>
                      <a:endParaRPr lang="zh-TW" sz="1800" b="0" kern="100">
                        <a:effectLst/>
                        <a:latin typeface="+mn-lt"/>
                        <a:ea typeface="標楷體" panose="03000509000000000000" pitchFamily="65" charset="-120"/>
                      </a:endParaRPr>
                    </a:p>
                  </a:txBody>
                  <a:tcPr marL="91428" marR="91428" marT="0" marB="0"/>
                </a:tc>
                <a:tc>
                  <a:txBody>
                    <a:bodyPr/>
                    <a:lstStyle/>
                    <a:p>
                      <a:pPr>
                        <a:lnSpc>
                          <a:spcPct val="115000"/>
                        </a:lnSpc>
                        <a:spcAft>
                          <a:spcPts val="0"/>
                        </a:spcAft>
                      </a:pPr>
                      <a:r>
                        <a:rPr lang="en-US" sz="1800" b="0" kern="0">
                          <a:effectLst/>
                          <a:latin typeface="+mn-lt"/>
                          <a:ea typeface="標楷體" panose="03000509000000000000" pitchFamily="65" charset="-120"/>
                        </a:rPr>
                        <a:t>2010</a:t>
                      </a:r>
                      <a:endParaRPr lang="zh-TW" sz="1800" b="0" kern="100">
                        <a:effectLst/>
                        <a:latin typeface="+mn-lt"/>
                        <a:ea typeface="標楷體" panose="03000509000000000000" pitchFamily="65" charset="-120"/>
                      </a:endParaRPr>
                    </a:p>
                  </a:txBody>
                  <a:tcPr marL="91428" marR="91428" marT="0" marB="0"/>
                </a:tc>
                <a:tc>
                  <a:txBody>
                    <a:bodyPr/>
                    <a:lstStyle/>
                    <a:p>
                      <a:pPr>
                        <a:lnSpc>
                          <a:spcPct val="115000"/>
                        </a:lnSpc>
                        <a:spcAft>
                          <a:spcPts val="0"/>
                        </a:spcAft>
                      </a:pPr>
                      <a:r>
                        <a:rPr lang="en-US" sz="1800" b="0" kern="0">
                          <a:effectLst/>
                          <a:latin typeface="+mn-lt"/>
                          <a:ea typeface="標楷體" panose="03000509000000000000" pitchFamily="65" charset="-120"/>
                        </a:rPr>
                        <a:t>978-7-81116-917-1</a:t>
                      </a:r>
                      <a:endParaRPr lang="zh-TW" sz="1800" b="0" kern="100">
                        <a:effectLst/>
                        <a:latin typeface="+mn-lt"/>
                        <a:ea typeface="標楷體" panose="03000509000000000000" pitchFamily="65" charset="-120"/>
                      </a:endParaRPr>
                    </a:p>
                  </a:txBody>
                  <a:tcPr marL="91428" marR="91428" marT="0" marB="0"/>
                </a:tc>
              </a:tr>
              <a:tr h="1080120">
                <a:tc>
                  <a:txBody>
                    <a:bodyPr/>
                    <a:lstStyle/>
                    <a:p>
                      <a:pPr>
                        <a:lnSpc>
                          <a:spcPct val="115000"/>
                        </a:lnSpc>
                        <a:spcAft>
                          <a:spcPts val="0"/>
                        </a:spcAft>
                      </a:pPr>
                      <a:r>
                        <a:rPr lang="en-US" sz="1800" b="0" kern="0" dirty="0">
                          <a:effectLst/>
                          <a:latin typeface="+mn-lt"/>
                          <a:ea typeface="標楷體" panose="03000509000000000000" pitchFamily="65" charset="-120"/>
                        </a:rPr>
                        <a:t>Fundamentals of clinical trials</a:t>
                      </a:r>
                      <a:endParaRPr lang="zh-TW" sz="1800" b="0" kern="100" dirty="0">
                        <a:effectLst/>
                        <a:latin typeface="+mn-lt"/>
                        <a:ea typeface="標楷體" panose="03000509000000000000" pitchFamily="65" charset="-120"/>
                      </a:endParaRPr>
                    </a:p>
                  </a:txBody>
                  <a:tcPr marL="91428" marR="91428" marT="0" marB="0"/>
                </a:tc>
                <a:tc>
                  <a:txBody>
                    <a:bodyPr/>
                    <a:lstStyle/>
                    <a:p>
                      <a:pPr>
                        <a:lnSpc>
                          <a:spcPct val="115000"/>
                        </a:lnSpc>
                        <a:spcAft>
                          <a:spcPts val="0"/>
                        </a:spcAft>
                      </a:pPr>
                      <a:r>
                        <a:rPr lang="en-US" sz="1800" b="0" kern="0" dirty="0">
                          <a:effectLst/>
                          <a:latin typeface="+mn-lt"/>
                          <a:ea typeface="標楷體" panose="03000509000000000000" pitchFamily="65" charset="-120"/>
                        </a:rPr>
                        <a:t>Friedman, LM, </a:t>
                      </a:r>
                      <a:r>
                        <a:rPr lang="en-US" sz="1800" b="0" kern="0" dirty="0" err="1">
                          <a:effectLst/>
                          <a:latin typeface="+mn-lt"/>
                          <a:ea typeface="標楷體" panose="03000509000000000000" pitchFamily="65" charset="-120"/>
                        </a:rPr>
                        <a:t>Furberg</a:t>
                      </a:r>
                      <a:r>
                        <a:rPr lang="en-US" sz="1800" b="0" kern="0" dirty="0">
                          <a:effectLst/>
                          <a:latin typeface="+mn-lt"/>
                          <a:ea typeface="標楷體" panose="03000509000000000000" pitchFamily="65" charset="-120"/>
                        </a:rPr>
                        <a:t>, CD, </a:t>
                      </a:r>
                      <a:r>
                        <a:rPr lang="en-US" sz="1800" b="0" kern="0" dirty="0" err="1">
                          <a:effectLst/>
                          <a:latin typeface="+mn-lt"/>
                          <a:ea typeface="標楷體" panose="03000509000000000000" pitchFamily="65" charset="-120"/>
                        </a:rPr>
                        <a:t>DeMets</a:t>
                      </a:r>
                      <a:r>
                        <a:rPr lang="en-US" sz="1800" b="0" kern="0" dirty="0">
                          <a:effectLst/>
                          <a:latin typeface="+mn-lt"/>
                          <a:ea typeface="標楷體" panose="03000509000000000000" pitchFamily="65" charset="-120"/>
                        </a:rPr>
                        <a:t> DL </a:t>
                      </a:r>
                      <a:endParaRPr lang="zh-TW" sz="1800" b="0" kern="100" dirty="0">
                        <a:effectLst/>
                        <a:latin typeface="+mn-lt"/>
                        <a:ea typeface="標楷體" panose="03000509000000000000" pitchFamily="65" charset="-120"/>
                      </a:endParaRPr>
                    </a:p>
                  </a:txBody>
                  <a:tcPr marL="91428" marR="91428" marT="0" marB="0"/>
                </a:tc>
                <a:tc>
                  <a:txBody>
                    <a:bodyPr/>
                    <a:lstStyle/>
                    <a:p>
                      <a:pPr>
                        <a:lnSpc>
                          <a:spcPct val="115000"/>
                        </a:lnSpc>
                        <a:spcAft>
                          <a:spcPts val="0"/>
                        </a:spcAft>
                      </a:pPr>
                      <a:r>
                        <a:rPr lang="en-US" sz="1800" b="0" kern="0" dirty="0">
                          <a:effectLst/>
                          <a:latin typeface="+mn-lt"/>
                          <a:ea typeface="標楷體" panose="03000509000000000000" pitchFamily="65" charset="-120"/>
                        </a:rPr>
                        <a:t>Springer</a:t>
                      </a:r>
                      <a:endParaRPr lang="zh-TW" sz="1800" b="0" kern="100" dirty="0">
                        <a:effectLst/>
                        <a:latin typeface="+mn-lt"/>
                        <a:ea typeface="標楷體" panose="03000509000000000000" pitchFamily="65" charset="-120"/>
                      </a:endParaRPr>
                    </a:p>
                  </a:txBody>
                  <a:tcPr marL="91428" marR="91428" marT="0" marB="0"/>
                </a:tc>
                <a:tc>
                  <a:txBody>
                    <a:bodyPr/>
                    <a:lstStyle/>
                    <a:p>
                      <a:pPr>
                        <a:lnSpc>
                          <a:spcPct val="115000"/>
                        </a:lnSpc>
                        <a:spcAft>
                          <a:spcPts val="0"/>
                        </a:spcAft>
                      </a:pPr>
                      <a:r>
                        <a:rPr lang="en-US" sz="1800" b="0" kern="0" dirty="0">
                          <a:effectLst/>
                          <a:latin typeface="+mn-lt"/>
                          <a:ea typeface="標楷體" panose="03000509000000000000" pitchFamily="65" charset="-120"/>
                        </a:rPr>
                        <a:t>4</a:t>
                      </a:r>
                      <a:endParaRPr lang="zh-TW" sz="1800" b="0" kern="100" dirty="0">
                        <a:effectLst/>
                        <a:latin typeface="+mn-lt"/>
                        <a:ea typeface="標楷體" panose="03000509000000000000" pitchFamily="65" charset="-120"/>
                      </a:endParaRPr>
                    </a:p>
                  </a:txBody>
                  <a:tcPr marL="91428" marR="91428" marT="0" marB="0"/>
                </a:tc>
                <a:tc>
                  <a:txBody>
                    <a:bodyPr/>
                    <a:lstStyle/>
                    <a:p>
                      <a:pPr>
                        <a:lnSpc>
                          <a:spcPct val="115000"/>
                        </a:lnSpc>
                        <a:spcAft>
                          <a:spcPts val="0"/>
                        </a:spcAft>
                      </a:pPr>
                      <a:r>
                        <a:rPr lang="en-US" sz="1800" b="0" kern="0" dirty="0">
                          <a:effectLst/>
                          <a:latin typeface="+mn-lt"/>
                          <a:ea typeface="標楷體" panose="03000509000000000000" pitchFamily="65" charset="-120"/>
                        </a:rPr>
                        <a:t>2010</a:t>
                      </a:r>
                      <a:endParaRPr lang="zh-TW" sz="1800" b="0" kern="100" dirty="0">
                        <a:effectLst/>
                        <a:latin typeface="+mn-lt"/>
                        <a:ea typeface="標楷體" panose="03000509000000000000" pitchFamily="65" charset="-120"/>
                      </a:endParaRPr>
                    </a:p>
                  </a:txBody>
                  <a:tcPr marL="91428" marR="91428" marT="0" marB="0"/>
                </a:tc>
                <a:tc>
                  <a:txBody>
                    <a:bodyPr/>
                    <a:lstStyle/>
                    <a:p>
                      <a:pPr>
                        <a:lnSpc>
                          <a:spcPct val="115000"/>
                        </a:lnSpc>
                        <a:spcAft>
                          <a:spcPts val="0"/>
                        </a:spcAft>
                      </a:pPr>
                      <a:r>
                        <a:rPr lang="en-US" sz="1800" b="0" kern="0">
                          <a:effectLst/>
                          <a:latin typeface="+mn-lt"/>
                          <a:ea typeface="標楷體" panose="03000509000000000000" pitchFamily="65" charset="-120"/>
                        </a:rPr>
                        <a:t>1441915850</a:t>
                      </a:r>
                      <a:endParaRPr lang="zh-TW" sz="1800" b="0" kern="100">
                        <a:effectLst/>
                        <a:latin typeface="+mn-lt"/>
                        <a:ea typeface="標楷體" panose="03000509000000000000" pitchFamily="65" charset="-120"/>
                      </a:endParaRPr>
                    </a:p>
                  </a:txBody>
                  <a:tcPr marL="91428" marR="91428" marT="0" marB="0"/>
                </a:tc>
              </a:tr>
              <a:tr h="1001067">
                <a:tc>
                  <a:txBody>
                    <a:bodyPr/>
                    <a:lstStyle/>
                    <a:p>
                      <a:pPr>
                        <a:lnSpc>
                          <a:spcPct val="115000"/>
                        </a:lnSpc>
                        <a:spcAft>
                          <a:spcPts val="0"/>
                        </a:spcAft>
                      </a:pPr>
                      <a:r>
                        <a:rPr lang="en-US" sz="1800" b="0" kern="0">
                          <a:effectLst/>
                          <a:latin typeface="+mn-lt"/>
                          <a:ea typeface="標楷體" panose="03000509000000000000" pitchFamily="65" charset="-120"/>
                        </a:rPr>
                        <a:t>Clinical Trials: A methodologic perspective </a:t>
                      </a:r>
                      <a:endParaRPr lang="zh-TW" sz="1800" b="0" kern="100">
                        <a:effectLst/>
                        <a:latin typeface="+mn-lt"/>
                        <a:ea typeface="標楷體" panose="03000509000000000000" pitchFamily="65" charset="-120"/>
                      </a:endParaRPr>
                    </a:p>
                  </a:txBody>
                  <a:tcPr marL="91428" marR="91428" marT="0" marB="0"/>
                </a:tc>
                <a:tc>
                  <a:txBody>
                    <a:bodyPr/>
                    <a:lstStyle/>
                    <a:p>
                      <a:pPr>
                        <a:lnSpc>
                          <a:spcPct val="115000"/>
                        </a:lnSpc>
                        <a:spcAft>
                          <a:spcPts val="0"/>
                        </a:spcAft>
                      </a:pPr>
                      <a:r>
                        <a:rPr lang="en-US" sz="1800" b="0" kern="0">
                          <a:effectLst/>
                          <a:latin typeface="+mn-lt"/>
                          <a:ea typeface="標楷體" panose="03000509000000000000" pitchFamily="65" charset="-120"/>
                        </a:rPr>
                        <a:t>Piantadosi, S</a:t>
                      </a:r>
                      <a:endParaRPr lang="zh-TW" sz="1800" b="0" kern="100">
                        <a:effectLst/>
                        <a:latin typeface="+mn-lt"/>
                        <a:ea typeface="標楷體" panose="03000509000000000000" pitchFamily="65" charset="-120"/>
                      </a:endParaRPr>
                    </a:p>
                  </a:txBody>
                  <a:tcPr marL="91428" marR="91428" marT="0" marB="0"/>
                </a:tc>
                <a:tc>
                  <a:txBody>
                    <a:bodyPr/>
                    <a:lstStyle/>
                    <a:p>
                      <a:pPr>
                        <a:lnSpc>
                          <a:spcPct val="115000"/>
                        </a:lnSpc>
                        <a:spcAft>
                          <a:spcPts val="0"/>
                        </a:spcAft>
                      </a:pPr>
                      <a:r>
                        <a:rPr lang="en-US" sz="1800" b="0" kern="0" dirty="0">
                          <a:effectLst/>
                          <a:latin typeface="+mn-lt"/>
                          <a:ea typeface="標楷體" panose="03000509000000000000" pitchFamily="65" charset="-120"/>
                        </a:rPr>
                        <a:t>Wiley</a:t>
                      </a:r>
                      <a:endParaRPr lang="zh-TW" sz="1800" b="0" kern="100" dirty="0">
                        <a:effectLst/>
                        <a:latin typeface="+mn-lt"/>
                        <a:ea typeface="標楷體" panose="03000509000000000000" pitchFamily="65" charset="-120"/>
                      </a:endParaRPr>
                    </a:p>
                  </a:txBody>
                  <a:tcPr marL="91428" marR="91428" marT="0" marB="0"/>
                </a:tc>
                <a:tc>
                  <a:txBody>
                    <a:bodyPr/>
                    <a:lstStyle/>
                    <a:p>
                      <a:pPr>
                        <a:lnSpc>
                          <a:spcPct val="115000"/>
                        </a:lnSpc>
                        <a:spcAft>
                          <a:spcPts val="0"/>
                        </a:spcAft>
                      </a:pPr>
                      <a:r>
                        <a:rPr lang="en-US" sz="1800" b="0" kern="0" dirty="0">
                          <a:effectLst/>
                          <a:latin typeface="+mn-lt"/>
                          <a:ea typeface="標楷體" panose="03000509000000000000" pitchFamily="65" charset="-120"/>
                        </a:rPr>
                        <a:t>2</a:t>
                      </a:r>
                      <a:endParaRPr lang="zh-TW" sz="1800" b="0" kern="100" dirty="0">
                        <a:effectLst/>
                        <a:latin typeface="+mn-lt"/>
                        <a:ea typeface="標楷體" panose="03000509000000000000" pitchFamily="65" charset="-120"/>
                      </a:endParaRPr>
                    </a:p>
                  </a:txBody>
                  <a:tcPr marL="91428" marR="91428" marT="0" marB="0"/>
                </a:tc>
                <a:tc>
                  <a:txBody>
                    <a:bodyPr/>
                    <a:lstStyle/>
                    <a:p>
                      <a:pPr>
                        <a:lnSpc>
                          <a:spcPct val="115000"/>
                        </a:lnSpc>
                        <a:spcAft>
                          <a:spcPts val="0"/>
                        </a:spcAft>
                      </a:pPr>
                      <a:r>
                        <a:rPr lang="en-US" sz="1800" b="0" kern="0" dirty="0">
                          <a:effectLst/>
                          <a:latin typeface="+mn-lt"/>
                          <a:ea typeface="標楷體" panose="03000509000000000000" pitchFamily="65" charset="-120"/>
                        </a:rPr>
                        <a:t>2005</a:t>
                      </a:r>
                      <a:endParaRPr lang="zh-TW" sz="1800" b="0" kern="100" dirty="0">
                        <a:effectLst/>
                        <a:latin typeface="+mn-lt"/>
                        <a:ea typeface="標楷體" panose="03000509000000000000" pitchFamily="65" charset="-120"/>
                      </a:endParaRPr>
                    </a:p>
                  </a:txBody>
                  <a:tcPr marL="91428" marR="91428" marT="0" marB="0"/>
                </a:tc>
                <a:tc>
                  <a:txBody>
                    <a:bodyPr/>
                    <a:lstStyle/>
                    <a:p>
                      <a:pPr>
                        <a:lnSpc>
                          <a:spcPct val="115000"/>
                        </a:lnSpc>
                        <a:spcAft>
                          <a:spcPts val="0"/>
                        </a:spcAft>
                      </a:pPr>
                      <a:r>
                        <a:rPr lang="en-US" sz="1800" b="0" kern="0" dirty="0">
                          <a:effectLst/>
                          <a:latin typeface="+mn-lt"/>
                          <a:ea typeface="標楷體" panose="03000509000000000000" pitchFamily="65" charset="-120"/>
                        </a:rPr>
                        <a:t>978-0-471-72781-1</a:t>
                      </a:r>
                      <a:endParaRPr lang="zh-TW" sz="1800" b="0" kern="100" dirty="0">
                        <a:effectLst/>
                        <a:latin typeface="+mn-lt"/>
                        <a:ea typeface="標楷體" panose="03000509000000000000" pitchFamily="65" charset="-120"/>
                      </a:endParaRPr>
                    </a:p>
                  </a:txBody>
                  <a:tcPr marL="91428" marR="91428" marT="0" marB="0"/>
                </a:tc>
              </a:tr>
            </a:tbl>
          </a:graphicData>
        </a:graphic>
      </p:graphicFrame>
    </p:spTree>
    <p:extLst>
      <p:ext uri="{BB962C8B-B14F-4D97-AF65-F5344CB8AC3E}">
        <p14:creationId xmlns:p14="http://schemas.microsoft.com/office/powerpoint/2010/main" val="17704444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4"/>
          <p:cNvSpPr>
            <a:spLocks noGrp="1"/>
          </p:cNvSpPr>
          <p:nvPr>
            <p:ph type="sldNum" sz="quarter" idx="11"/>
          </p:nvPr>
        </p:nvSpPr>
        <p:spPr/>
        <p:txBody>
          <a:bodyPr/>
          <a:lstStyle/>
          <a:p>
            <a:fld id="{7E4E7AB4-6088-44E8-B4AC-91AF7C03E1ED}" type="slidenum">
              <a:rPr lang="en-US" altLang="zh-TW">
                <a:solidFill>
                  <a:srgbClr val="000000"/>
                </a:solidFill>
                <a:latin typeface="+mn-lt"/>
                <a:ea typeface="標楷體" panose="03000509000000000000" pitchFamily="65" charset="-120"/>
              </a:rPr>
              <a:pPr/>
              <a:t>8</a:t>
            </a:fld>
            <a:endParaRPr lang="en-US" altLang="zh-TW">
              <a:solidFill>
                <a:srgbClr val="000000"/>
              </a:solidFill>
              <a:latin typeface="+mn-lt"/>
              <a:ea typeface="標楷體" panose="03000509000000000000" pitchFamily="65" charset="-120"/>
            </a:endParaRPr>
          </a:p>
        </p:txBody>
      </p:sp>
      <p:sp>
        <p:nvSpPr>
          <p:cNvPr id="190466" name="Rectangle 2"/>
          <p:cNvSpPr>
            <a:spLocks noGrp="1" noChangeArrowheads="1"/>
          </p:cNvSpPr>
          <p:nvPr>
            <p:ph type="title"/>
          </p:nvPr>
        </p:nvSpPr>
        <p:spPr/>
        <p:txBody>
          <a:bodyPr/>
          <a:lstStyle/>
          <a:p>
            <a:r>
              <a:rPr lang="en-US" altLang="zh-TW" dirty="0">
                <a:latin typeface="+mn-lt"/>
                <a:ea typeface="標楷體" panose="03000509000000000000" pitchFamily="65" charset="-120"/>
                <a:cs typeface="C3"/>
              </a:rPr>
              <a:t>Course requirements and Grading:</a:t>
            </a:r>
          </a:p>
        </p:txBody>
      </p:sp>
      <p:sp>
        <p:nvSpPr>
          <p:cNvPr id="6" name="內容版面配置區 5"/>
          <p:cNvSpPr>
            <a:spLocks noGrp="1"/>
          </p:cNvSpPr>
          <p:nvPr>
            <p:ph idx="1"/>
          </p:nvPr>
        </p:nvSpPr>
        <p:spPr>
          <a:xfrm>
            <a:off x="609521" y="1629178"/>
            <a:ext cx="10971372" cy="3887100"/>
          </a:xfrm>
        </p:spPr>
        <p:txBody>
          <a:bodyPr/>
          <a:lstStyle/>
          <a:p>
            <a:pPr>
              <a:lnSpc>
                <a:spcPct val="115000"/>
              </a:lnSpc>
              <a:spcAft>
                <a:spcPts val="0"/>
              </a:spcAft>
            </a:pPr>
            <a:r>
              <a:rPr lang="zh-TW" altLang="zh-TW" sz="2700" dirty="0">
                <a:ea typeface="標楷體" pitchFamily="65" charset="-120"/>
                <a:cs typeface="Times New Roman" pitchFamily="18" charset="0"/>
              </a:rPr>
              <a:t>成績計算</a:t>
            </a:r>
            <a:r>
              <a:rPr lang="en-US" altLang="zh-TW" sz="2700" dirty="0">
                <a:ea typeface="標楷體" panose="03000509000000000000" pitchFamily="65" charset="-120"/>
                <a:cs typeface="Times New Roman" pitchFamily="18" charset="0"/>
              </a:rPr>
              <a:t>homework 30%</a:t>
            </a:r>
            <a:r>
              <a:rPr lang="zh-TW" altLang="en-US" sz="2700" dirty="0">
                <a:ea typeface="標楷體" pitchFamily="65" charset="-120"/>
                <a:cs typeface="Times New Roman" pitchFamily="18" charset="0"/>
              </a:rPr>
              <a:t>，計畫書 </a:t>
            </a:r>
            <a:r>
              <a:rPr lang="en-US" altLang="zh-TW" sz="2700" dirty="0">
                <a:ea typeface="標楷體" panose="03000509000000000000" pitchFamily="65" charset="-120"/>
                <a:cs typeface="Times New Roman" pitchFamily="18" charset="0"/>
              </a:rPr>
              <a:t>40%</a:t>
            </a:r>
            <a:r>
              <a:rPr lang="zh-TW" altLang="en-US" sz="2700" dirty="0">
                <a:ea typeface="標楷體" pitchFamily="65" charset="-120"/>
                <a:cs typeface="Times New Roman" pitchFamily="18" charset="0"/>
              </a:rPr>
              <a:t>，最後口頭報告與批評 </a:t>
            </a:r>
            <a:r>
              <a:rPr lang="en-US" altLang="zh-TW" sz="2700" dirty="0">
                <a:ea typeface="標楷體" panose="03000509000000000000" pitchFamily="65" charset="-120"/>
                <a:cs typeface="Times New Roman" pitchFamily="18" charset="0"/>
              </a:rPr>
              <a:t>30%</a:t>
            </a:r>
            <a:r>
              <a:rPr lang="zh-TW" altLang="zh-TW" sz="2700" kern="100" dirty="0">
                <a:solidFill>
                  <a:srgbClr val="FF0000"/>
                </a:solidFill>
                <a:ea typeface="標楷體" panose="03000509000000000000" pitchFamily="65" charset="-120"/>
              </a:rPr>
              <a:t>成績採用等</a:t>
            </a:r>
            <a:r>
              <a:rPr lang="zh-TW" altLang="zh-TW" sz="2700" kern="100" dirty="0">
                <a:solidFill>
                  <a:srgbClr val="FF0000"/>
                </a:solidFill>
                <a:ea typeface="標楷體" panose="03000509000000000000" pitchFamily="65" charset="-120"/>
                <a:cs typeface="細明體_HKSCS"/>
              </a:rPr>
              <a:t>第制評估。</a:t>
            </a:r>
            <a:endParaRPr lang="en-US" altLang="zh-TW" sz="2700" kern="100" dirty="0">
              <a:solidFill>
                <a:srgbClr val="FF0000"/>
              </a:solidFill>
              <a:ea typeface="標楷體" panose="03000509000000000000" pitchFamily="65" charset="-120"/>
              <a:cs typeface="細明體_HKSCS"/>
            </a:endParaRPr>
          </a:p>
          <a:p>
            <a:pPr marL="0" indent="0">
              <a:lnSpc>
                <a:spcPct val="115000"/>
              </a:lnSpc>
              <a:spcAft>
                <a:spcPts val="0"/>
              </a:spcAft>
              <a:buNone/>
            </a:pPr>
            <a:endParaRPr lang="en-US" altLang="zh-TW" sz="2700" dirty="0">
              <a:ea typeface="標楷體" pitchFamily="65" charset="-120"/>
              <a:cs typeface="Times New Roman" pitchFamily="18" charset="0"/>
            </a:endParaRPr>
          </a:p>
          <a:p>
            <a:pPr eaLnBrk="0" hangingPunct="0">
              <a:spcBef>
                <a:spcPct val="0"/>
              </a:spcBef>
              <a:buClrTx/>
              <a:buSzTx/>
            </a:pPr>
            <a:r>
              <a:rPr lang="zh-TW" altLang="en-US" sz="2700" dirty="0">
                <a:ea typeface="標楷體" pitchFamily="65" charset="-120"/>
                <a:cs typeface="Times New Roman" pitchFamily="18" charset="0"/>
              </a:rPr>
              <a:t>有關最後報告內容除了自己本身的計畫書以外，也需針對另一組計畫書之內容提出批評。</a:t>
            </a:r>
            <a:endParaRPr lang="zh-TW" altLang="en-US" sz="1600" dirty="0">
              <a:ea typeface="標楷體" panose="03000509000000000000" pitchFamily="65" charset="-120"/>
            </a:endParaRPr>
          </a:p>
          <a:p>
            <a:pPr marL="0" indent="0" eaLnBrk="0" hangingPunct="0">
              <a:spcBef>
                <a:spcPct val="0"/>
              </a:spcBef>
              <a:buClrTx/>
              <a:buSzTx/>
              <a:buNone/>
            </a:pPr>
            <a:endParaRPr lang="en-US" altLang="zh-TW" sz="2700" dirty="0">
              <a:ea typeface="標楷體" pitchFamily="65" charset="-120"/>
              <a:cs typeface="Times New Roman" pitchFamily="18" charset="0"/>
            </a:endParaRPr>
          </a:p>
          <a:p>
            <a:pPr eaLnBrk="0" hangingPunct="0">
              <a:spcBef>
                <a:spcPct val="0"/>
              </a:spcBef>
              <a:buClrTx/>
              <a:buSzTx/>
            </a:pPr>
            <a:r>
              <a:rPr lang="zh-TW" altLang="en-US" sz="2700" dirty="0">
                <a:ea typeface="標楷體" pitchFamily="65" charset="-120"/>
                <a:cs typeface="Times New Roman" pitchFamily="18" charset="0"/>
              </a:rPr>
              <a:t>計畫書內容需指名特定學生之負責的部分及貢獻，以能對特定同學之成績交待清楚。</a:t>
            </a:r>
            <a:endParaRPr lang="zh-TW" altLang="en-US" sz="1600" dirty="0">
              <a:ea typeface="標楷體" panose="03000509000000000000" pitchFamily="65" charset="-120"/>
            </a:endParaRPr>
          </a:p>
          <a:p>
            <a:pPr marL="0" indent="0" eaLnBrk="0" hangingPunct="0">
              <a:spcBef>
                <a:spcPct val="0"/>
              </a:spcBef>
              <a:buClrTx/>
              <a:buSzTx/>
              <a:buNone/>
            </a:pPr>
            <a:endParaRPr lang="en-US" altLang="zh-TW" sz="2700" dirty="0">
              <a:ea typeface="標楷體" panose="03000509000000000000" pitchFamily="65" charset="-120"/>
              <a:cs typeface="Times New Roman" pitchFamily="18" charset="0"/>
            </a:endParaRPr>
          </a:p>
          <a:p>
            <a:pPr marL="0" indent="0" eaLnBrk="0" hangingPunct="0">
              <a:spcBef>
                <a:spcPct val="0"/>
              </a:spcBef>
              <a:buClrTx/>
              <a:buSzTx/>
              <a:buNone/>
            </a:pPr>
            <a:r>
              <a:rPr lang="zh-TW" altLang="zh-TW" sz="2700" b="1" u="sng" dirty="0">
                <a:ea typeface="標楷體" panose="03000509000000000000" pitchFamily="65" charset="-120"/>
              </a:rPr>
              <a:t>修習完成本課程可得到</a:t>
            </a:r>
            <a:r>
              <a:rPr lang="en-US" altLang="zh-TW" sz="2700" b="1" u="sng" dirty="0">
                <a:ea typeface="標楷體" panose="03000509000000000000" pitchFamily="65" charset="-120"/>
              </a:rPr>
              <a:t>GCP</a:t>
            </a:r>
            <a:r>
              <a:rPr lang="zh-TW" altLang="zh-TW" sz="2700" b="1" u="sng" dirty="0">
                <a:ea typeface="標楷體" panose="03000509000000000000" pitchFamily="65" charset="-120"/>
              </a:rPr>
              <a:t>認證人體試驗相關訓練共</a:t>
            </a:r>
            <a:r>
              <a:rPr lang="en-US" altLang="zh-TW" sz="2700" b="1" u="sng" dirty="0">
                <a:ea typeface="標楷體" panose="03000509000000000000" pitchFamily="65" charset="-120"/>
              </a:rPr>
              <a:t>30</a:t>
            </a:r>
            <a:r>
              <a:rPr lang="zh-TW" altLang="zh-TW" sz="2700" b="1" u="sng" dirty="0">
                <a:ea typeface="標楷體" panose="03000509000000000000" pitchFamily="65" charset="-120"/>
              </a:rPr>
              <a:t>小時</a:t>
            </a:r>
            <a:endParaRPr lang="en-US" altLang="zh-TW" sz="2700" dirty="0">
              <a:ea typeface="標楷體" panose="03000509000000000000" pitchFamily="65" charset="-120"/>
              <a:cs typeface="Times New Roman" pitchFamily="18" charset="0"/>
            </a:endParaRPr>
          </a:p>
        </p:txBody>
      </p:sp>
    </p:spTree>
    <p:extLst>
      <p:ext uri="{BB962C8B-B14F-4D97-AF65-F5344CB8AC3E}">
        <p14:creationId xmlns:p14="http://schemas.microsoft.com/office/powerpoint/2010/main" val="6485039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4"/>
          <p:cNvSpPr>
            <a:spLocks noGrp="1"/>
          </p:cNvSpPr>
          <p:nvPr>
            <p:ph type="sldNum" sz="quarter" idx="11"/>
          </p:nvPr>
        </p:nvSpPr>
        <p:spPr/>
        <p:txBody>
          <a:bodyPr/>
          <a:lstStyle/>
          <a:p>
            <a:fld id="{A8B6BC5E-F6C8-4889-B8AD-DED77849F1B9}" type="slidenum">
              <a:rPr lang="en-US" altLang="zh-TW">
                <a:solidFill>
                  <a:srgbClr val="000000"/>
                </a:solidFill>
                <a:latin typeface="+mn-lt"/>
              </a:rPr>
              <a:pPr/>
              <a:t>9</a:t>
            </a:fld>
            <a:endParaRPr lang="en-US" altLang="zh-TW">
              <a:solidFill>
                <a:srgbClr val="000000"/>
              </a:solidFill>
              <a:latin typeface="+mn-lt"/>
            </a:endParaRPr>
          </a:p>
        </p:txBody>
      </p:sp>
      <p:sp>
        <p:nvSpPr>
          <p:cNvPr id="110594" name="Rectangle 2"/>
          <p:cNvSpPr>
            <a:spLocks noGrp="1" noChangeArrowheads="1"/>
          </p:cNvSpPr>
          <p:nvPr>
            <p:ph type="title"/>
          </p:nvPr>
        </p:nvSpPr>
        <p:spPr/>
        <p:txBody>
          <a:bodyPr/>
          <a:lstStyle/>
          <a:p>
            <a:r>
              <a:rPr lang="en-US" altLang="zh-TW">
                <a:latin typeface="+mn-lt"/>
              </a:rPr>
              <a:t>Reference:</a:t>
            </a:r>
          </a:p>
        </p:txBody>
      </p:sp>
      <p:sp>
        <p:nvSpPr>
          <p:cNvPr id="110595" name="Rectangle 3"/>
          <p:cNvSpPr>
            <a:spLocks noGrp="1" noChangeArrowheads="1"/>
          </p:cNvSpPr>
          <p:nvPr>
            <p:ph type="body" idx="1"/>
          </p:nvPr>
        </p:nvSpPr>
        <p:spPr/>
        <p:txBody>
          <a:bodyPr/>
          <a:lstStyle/>
          <a:p>
            <a:r>
              <a:rPr lang="en-US" altLang="zh-TW" dirty="0"/>
              <a:t>Related Journals:</a:t>
            </a:r>
          </a:p>
          <a:p>
            <a:pPr lvl="1"/>
            <a:r>
              <a:rPr lang="en-US" altLang="zh-TW" i="1" dirty="0" smtClean="0"/>
              <a:t>Contemporary </a:t>
            </a:r>
            <a:r>
              <a:rPr lang="en-US" altLang="zh-TW" i="1" dirty="0"/>
              <a:t>Clinical </a:t>
            </a:r>
            <a:r>
              <a:rPr lang="en-US" altLang="zh-TW" i="1" dirty="0" smtClean="0"/>
              <a:t>Trials </a:t>
            </a:r>
            <a:endParaRPr lang="en-US" altLang="zh-TW" i="1" dirty="0"/>
          </a:p>
          <a:p>
            <a:pPr lvl="2"/>
            <a:r>
              <a:rPr lang="en-US" altLang="zh-TW" dirty="0">
                <a:hlinkClick r:id="rId3"/>
              </a:rPr>
              <a:t>http://www.journals.elsevier.com/contemporary-clinical-trials</a:t>
            </a:r>
            <a:r>
              <a:rPr lang="en-US" altLang="zh-TW" dirty="0" smtClean="0">
                <a:hlinkClick r:id="rId3"/>
              </a:rPr>
              <a:t>/</a:t>
            </a:r>
            <a:endParaRPr lang="en-US" altLang="zh-TW" dirty="0" smtClean="0"/>
          </a:p>
          <a:p>
            <a:pPr lvl="1"/>
            <a:r>
              <a:rPr lang="en-US" altLang="zh-TW" i="1" dirty="0" smtClean="0"/>
              <a:t>JAMA</a:t>
            </a:r>
            <a:r>
              <a:rPr lang="en-US" altLang="zh-TW" i="1" dirty="0"/>
              <a:t>, New </a:t>
            </a:r>
            <a:r>
              <a:rPr lang="en-US" altLang="zh-TW" i="1" dirty="0" err="1"/>
              <a:t>Engl</a:t>
            </a:r>
            <a:r>
              <a:rPr lang="en-US" altLang="zh-TW" i="1" dirty="0"/>
              <a:t> J Med, specialist-oriented </a:t>
            </a:r>
          </a:p>
          <a:p>
            <a:pPr lvl="1"/>
            <a:r>
              <a:rPr lang="en-US" altLang="zh-TW" i="1" dirty="0"/>
              <a:t>Statistics in Medicine, …,</a:t>
            </a:r>
          </a:p>
          <a:p>
            <a:r>
              <a:rPr lang="en-US" altLang="zh-TW" dirty="0"/>
              <a:t>Internet: FDA, DOH, CDE, </a:t>
            </a:r>
            <a:r>
              <a:rPr lang="en-US" altLang="zh-TW" dirty="0" smtClean="0"/>
              <a:t>HTA</a:t>
            </a:r>
            <a:endParaRPr lang="en-US" altLang="zh-TW" dirty="0"/>
          </a:p>
          <a:p>
            <a:endParaRPr lang="en-US" altLang="zh-TW" dirty="0"/>
          </a:p>
        </p:txBody>
      </p:sp>
    </p:spTree>
    <p:extLst>
      <p:ext uri="{BB962C8B-B14F-4D97-AF65-F5344CB8AC3E}">
        <p14:creationId xmlns:p14="http://schemas.microsoft.com/office/powerpoint/2010/main" val="374793775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Arial"/>
        <a:ea typeface="新細明體"/>
        <a:cs typeface=""/>
      </a:majorFont>
      <a:minorFont>
        <a:latin typeface="Arial"/>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524</TotalTime>
  <Words>3010</Words>
  <Application>Microsoft Office PowerPoint</Application>
  <PresentationFormat>自訂</PresentationFormat>
  <Paragraphs>534</Paragraphs>
  <Slides>43</Slides>
  <Notes>40</Notes>
  <HiddenSlides>0</HiddenSlides>
  <MMClips>0</MMClips>
  <ScaleCrop>false</ScaleCrop>
  <HeadingPairs>
    <vt:vector size="4" baseType="variant">
      <vt:variant>
        <vt:lpstr>佈景主題</vt:lpstr>
      </vt:variant>
      <vt:variant>
        <vt:i4>2</vt:i4>
      </vt:variant>
      <vt:variant>
        <vt:lpstr>投影片標題</vt:lpstr>
      </vt:variant>
      <vt:variant>
        <vt:i4>43</vt:i4>
      </vt:variant>
    </vt:vector>
  </HeadingPairs>
  <TitlesOfParts>
    <vt:vector size="45" baseType="lpstr">
      <vt:lpstr>Office 佈景主題</vt:lpstr>
      <vt:lpstr>Pixel</vt:lpstr>
      <vt:lpstr>臨床試驗 課程介紹，歷史，計畫書簡介</vt:lpstr>
      <vt:lpstr>Outline</vt:lpstr>
      <vt:lpstr>PowerPoint 簡報</vt:lpstr>
      <vt:lpstr>課程目的：</vt:lpstr>
      <vt:lpstr>Course description:</vt:lpstr>
      <vt:lpstr>課程安排：</vt:lpstr>
      <vt:lpstr>PowerPoint 簡報</vt:lpstr>
      <vt:lpstr>Course requirements and Grading:</vt:lpstr>
      <vt:lpstr>Reference:</vt:lpstr>
      <vt:lpstr>Course requirements and Grading:</vt:lpstr>
      <vt:lpstr>計畫書簡介 Written Protocol for submission</vt:lpstr>
      <vt:lpstr>Protocol</vt:lpstr>
      <vt:lpstr>Clinical trial (Introduction)</vt:lpstr>
      <vt:lpstr>Clinical trial (Introduction)</vt:lpstr>
      <vt:lpstr>Reasons to learn clinical trial methodology</vt:lpstr>
      <vt:lpstr>Scientific knowledge</vt:lpstr>
      <vt:lpstr>Scientific perspective</vt:lpstr>
      <vt:lpstr>Regulatory perspective </vt:lpstr>
      <vt:lpstr>Stages of a clinical trial</vt:lpstr>
      <vt:lpstr>臨床試驗的階段 </vt:lpstr>
      <vt:lpstr>PowerPoint 簡報</vt:lpstr>
      <vt:lpstr>PowerPoint 簡報</vt:lpstr>
      <vt:lpstr>PowerPoint 簡報</vt:lpstr>
      <vt:lpstr>History and Ethics</vt:lpstr>
      <vt:lpstr>History:</vt:lpstr>
      <vt:lpstr>Clinical Trial: history</vt:lpstr>
      <vt:lpstr>USA history (1)</vt:lpstr>
      <vt:lpstr>USA history (2)</vt:lpstr>
      <vt:lpstr>USA history (3)</vt:lpstr>
      <vt:lpstr>USA history (4)</vt:lpstr>
      <vt:lpstr>USA history (5)</vt:lpstr>
      <vt:lpstr>USA history (6)</vt:lpstr>
      <vt:lpstr>USA history (7)</vt:lpstr>
      <vt:lpstr>USA history (8)</vt:lpstr>
      <vt:lpstr>USA history (9)</vt:lpstr>
      <vt:lpstr>USA history (10)</vt:lpstr>
      <vt:lpstr>USA history (11)</vt:lpstr>
      <vt:lpstr>USA history (12)</vt:lpstr>
      <vt:lpstr>Principles of Ethics</vt:lpstr>
      <vt:lpstr>Ethical norms in clinical trials</vt:lpstr>
      <vt:lpstr>Practical considerations in clinical trial</vt:lpstr>
      <vt:lpstr>References</vt:lpstr>
      <vt:lpstr>版權聲明</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Clinical trial 課程介紹, 歷史，計畫書簡介</dc:title>
  <dc:creator>klchien</dc:creator>
  <cp:lastModifiedBy>user</cp:lastModifiedBy>
  <cp:revision>95</cp:revision>
  <dcterms:created xsi:type="dcterms:W3CDTF">2013-01-09T02:22:39Z</dcterms:created>
  <dcterms:modified xsi:type="dcterms:W3CDTF">2015-10-28T01:17:01Z</dcterms:modified>
</cp:coreProperties>
</file>