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8288000" cy="10282238"/>
  <p:notesSz cx="6858000" cy="9144000"/>
  <p:defaultTextStyle>
    <a:defPPr>
      <a:defRPr lang="zh-TW"/>
    </a:defPPr>
    <a:lvl1pPr marL="0" algn="l" defTabSz="1371326" rtl="0" eaLnBrk="1" latinLnBrk="0" hangingPunct="1">
      <a:defRPr sz="2799" kern="1200">
        <a:solidFill>
          <a:schemeClr val="tx1"/>
        </a:solidFill>
        <a:latin typeface="+mn-lt"/>
        <a:ea typeface="+mn-ea"/>
        <a:cs typeface="+mn-cs"/>
      </a:defRPr>
    </a:lvl1pPr>
    <a:lvl2pPr marL="685663" algn="l" defTabSz="1371326" rtl="0" eaLnBrk="1" latinLnBrk="0" hangingPunct="1">
      <a:defRPr sz="2799" kern="1200">
        <a:solidFill>
          <a:schemeClr val="tx1"/>
        </a:solidFill>
        <a:latin typeface="+mn-lt"/>
        <a:ea typeface="+mn-ea"/>
        <a:cs typeface="+mn-cs"/>
      </a:defRPr>
    </a:lvl2pPr>
    <a:lvl3pPr marL="1371326" algn="l" defTabSz="1371326" rtl="0" eaLnBrk="1" latinLnBrk="0" hangingPunct="1">
      <a:defRPr sz="2799" kern="1200">
        <a:solidFill>
          <a:schemeClr val="tx1"/>
        </a:solidFill>
        <a:latin typeface="+mn-lt"/>
        <a:ea typeface="+mn-ea"/>
        <a:cs typeface="+mn-cs"/>
      </a:defRPr>
    </a:lvl3pPr>
    <a:lvl4pPr marL="2056989" algn="l" defTabSz="1371326" rtl="0" eaLnBrk="1" latinLnBrk="0" hangingPunct="1">
      <a:defRPr sz="2799" kern="1200">
        <a:solidFill>
          <a:schemeClr val="tx1"/>
        </a:solidFill>
        <a:latin typeface="+mn-lt"/>
        <a:ea typeface="+mn-ea"/>
        <a:cs typeface="+mn-cs"/>
      </a:defRPr>
    </a:lvl4pPr>
    <a:lvl5pPr marL="2742651" algn="l" defTabSz="1371326" rtl="0" eaLnBrk="1" latinLnBrk="0" hangingPunct="1">
      <a:defRPr sz="2799" kern="1200">
        <a:solidFill>
          <a:schemeClr val="tx1"/>
        </a:solidFill>
        <a:latin typeface="+mn-lt"/>
        <a:ea typeface="+mn-ea"/>
        <a:cs typeface="+mn-cs"/>
      </a:defRPr>
    </a:lvl5pPr>
    <a:lvl6pPr marL="3428314" algn="l" defTabSz="1371326" rtl="0" eaLnBrk="1" latinLnBrk="0" hangingPunct="1">
      <a:defRPr sz="2799" kern="1200">
        <a:solidFill>
          <a:schemeClr val="tx1"/>
        </a:solidFill>
        <a:latin typeface="+mn-lt"/>
        <a:ea typeface="+mn-ea"/>
        <a:cs typeface="+mn-cs"/>
      </a:defRPr>
    </a:lvl6pPr>
    <a:lvl7pPr marL="4113977" algn="l" defTabSz="1371326" rtl="0" eaLnBrk="1" latinLnBrk="0" hangingPunct="1">
      <a:defRPr sz="2799" kern="1200">
        <a:solidFill>
          <a:schemeClr val="tx1"/>
        </a:solidFill>
        <a:latin typeface="+mn-lt"/>
        <a:ea typeface="+mn-ea"/>
        <a:cs typeface="+mn-cs"/>
      </a:defRPr>
    </a:lvl7pPr>
    <a:lvl8pPr marL="4799640" algn="l" defTabSz="1371326" rtl="0" eaLnBrk="1" latinLnBrk="0" hangingPunct="1">
      <a:defRPr sz="2799" kern="1200">
        <a:solidFill>
          <a:schemeClr val="tx1"/>
        </a:solidFill>
        <a:latin typeface="+mn-lt"/>
        <a:ea typeface="+mn-ea"/>
        <a:cs typeface="+mn-cs"/>
      </a:defRPr>
    </a:lvl8pPr>
    <a:lvl9pPr marL="5485303" algn="l" defTabSz="1371326" rtl="0" eaLnBrk="1" latinLnBrk="0" hangingPunct="1">
      <a:defRPr sz="279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9" userDrawn="1">
          <p15:clr>
            <a:srgbClr val="A4A3A4"/>
          </p15:clr>
        </p15:guide>
        <p15:guide id="2" pos="57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32" y="222"/>
      </p:cViewPr>
      <p:guideLst>
        <p:guide orient="horz" pos="3239"/>
        <p:guide pos="57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6065D7-B9B0-4431-86EC-C852A7F17BF4}" type="datetimeFigureOut">
              <a:rPr lang="zh-TW" altLang="en-US" smtClean="0"/>
              <a:t>2014/6/18</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00D757-F657-43DD-B45F-98B3E056CA05}" type="slidenum">
              <a:rPr lang="zh-TW" altLang="en-US" smtClean="0"/>
              <a:t>‹#›</a:t>
            </a:fld>
            <a:endParaRPr lang="zh-TW" altLang="en-US"/>
          </a:p>
        </p:txBody>
      </p:sp>
    </p:spTree>
    <p:extLst>
      <p:ext uri="{BB962C8B-B14F-4D97-AF65-F5344CB8AC3E}">
        <p14:creationId xmlns:p14="http://schemas.microsoft.com/office/powerpoint/2010/main" val="1502149501"/>
      </p:ext>
    </p:extLst>
  </p:cSld>
  <p:clrMap bg1="lt1" tx1="dk1" bg2="lt2" tx2="dk2" accent1="accent1" accent2="accent2" accent3="accent3" accent4="accent4" accent5="accent5" accent6="accent6" hlink="hlink" folHlink="folHlink"/>
  <p:notesStyle>
    <a:lvl1pPr marL="0" algn="l" defTabSz="1828434" rtl="0" eaLnBrk="1" latinLnBrk="0" hangingPunct="1">
      <a:defRPr sz="2400" kern="1200">
        <a:solidFill>
          <a:schemeClr val="tx1"/>
        </a:solidFill>
        <a:latin typeface="+mn-lt"/>
        <a:ea typeface="+mn-ea"/>
        <a:cs typeface="+mn-cs"/>
      </a:defRPr>
    </a:lvl1pPr>
    <a:lvl2pPr marL="914217" algn="l" defTabSz="1828434" rtl="0" eaLnBrk="1" latinLnBrk="0" hangingPunct="1">
      <a:defRPr sz="2400" kern="1200">
        <a:solidFill>
          <a:schemeClr val="tx1"/>
        </a:solidFill>
        <a:latin typeface="+mn-lt"/>
        <a:ea typeface="+mn-ea"/>
        <a:cs typeface="+mn-cs"/>
      </a:defRPr>
    </a:lvl2pPr>
    <a:lvl3pPr marL="1828434" algn="l" defTabSz="1828434" rtl="0" eaLnBrk="1" latinLnBrk="0" hangingPunct="1">
      <a:defRPr sz="2400" kern="1200">
        <a:solidFill>
          <a:schemeClr val="tx1"/>
        </a:solidFill>
        <a:latin typeface="+mn-lt"/>
        <a:ea typeface="+mn-ea"/>
        <a:cs typeface="+mn-cs"/>
      </a:defRPr>
    </a:lvl3pPr>
    <a:lvl4pPr marL="2742651" algn="l" defTabSz="1828434" rtl="0" eaLnBrk="1" latinLnBrk="0" hangingPunct="1">
      <a:defRPr sz="2400" kern="1200">
        <a:solidFill>
          <a:schemeClr val="tx1"/>
        </a:solidFill>
        <a:latin typeface="+mn-lt"/>
        <a:ea typeface="+mn-ea"/>
        <a:cs typeface="+mn-cs"/>
      </a:defRPr>
    </a:lvl4pPr>
    <a:lvl5pPr marL="3656868" algn="l" defTabSz="1828434" rtl="0" eaLnBrk="1" latinLnBrk="0" hangingPunct="1">
      <a:defRPr sz="2400" kern="1200">
        <a:solidFill>
          <a:schemeClr val="tx1"/>
        </a:solidFill>
        <a:latin typeface="+mn-lt"/>
        <a:ea typeface="+mn-ea"/>
        <a:cs typeface="+mn-cs"/>
      </a:defRPr>
    </a:lvl5pPr>
    <a:lvl6pPr marL="4571086" algn="l" defTabSz="1828434" rtl="0" eaLnBrk="1" latinLnBrk="0" hangingPunct="1">
      <a:defRPr sz="2400" kern="1200">
        <a:solidFill>
          <a:schemeClr val="tx1"/>
        </a:solidFill>
        <a:latin typeface="+mn-lt"/>
        <a:ea typeface="+mn-ea"/>
        <a:cs typeface="+mn-cs"/>
      </a:defRPr>
    </a:lvl6pPr>
    <a:lvl7pPr marL="5485303" algn="l" defTabSz="1828434" rtl="0" eaLnBrk="1" latinLnBrk="0" hangingPunct="1">
      <a:defRPr sz="2400" kern="1200">
        <a:solidFill>
          <a:schemeClr val="tx1"/>
        </a:solidFill>
        <a:latin typeface="+mn-lt"/>
        <a:ea typeface="+mn-ea"/>
        <a:cs typeface="+mn-cs"/>
      </a:defRPr>
    </a:lvl7pPr>
    <a:lvl8pPr marL="6399520" algn="l" defTabSz="1828434" rtl="0" eaLnBrk="1" latinLnBrk="0" hangingPunct="1">
      <a:defRPr sz="2400" kern="1200">
        <a:solidFill>
          <a:schemeClr val="tx1"/>
        </a:solidFill>
        <a:latin typeface="+mn-lt"/>
        <a:ea typeface="+mn-ea"/>
        <a:cs typeface="+mn-cs"/>
      </a:defRPr>
    </a:lvl8pPr>
    <a:lvl9pPr marL="7313737" algn="l" defTabSz="1828434"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00D757-F657-43DD-B45F-98B3E056CA05}" type="slidenum">
              <a:rPr lang="zh-TW" altLang="en-US" smtClean="0"/>
              <a:t>3</a:t>
            </a:fld>
            <a:endParaRPr lang="zh-TW" altLang="en-US"/>
          </a:p>
        </p:txBody>
      </p:sp>
    </p:spTree>
    <p:extLst>
      <p:ext uri="{BB962C8B-B14F-4D97-AF65-F5344CB8AC3E}">
        <p14:creationId xmlns:p14="http://schemas.microsoft.com/office/powerpoint/2010/main" val="4270567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3883820" y="3770155"/>
            <a:ext cx="13373099" cy="3392600"/>
          </a:xfrm>
        </p:spPr>
        <p:txBody>
          <a:bodyPr anchor="b">
            <a:normAutofit/>
          </a:bodyPr>
          <a:lstStyle>
            <a:lvl1pPr>
              <a:defRPr sz="8096"/>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3883820" y="7162752"/>
            <a:ext cx="13373099" cy="1688642"/>
          </a:xfrm>
        </p:spPr>
        <p:txBody>
          <a:bodyPr anchor="t"/>
          <a:lstStyle>
            <a:lvl1pPr marL="0" indent="0" algn="l">
              <a:buNone/>
              <a:defRPr>
                <a:solidFill>
                  <a:schemeClr val="tx1">
                    <a:lumMod val="65000"/>
                    <a:lumOff val="35000"/>
                  </a:schemeClr>
                </a:solidFill>
              </a:defRPr>
            </a:lvl1pPr>
            <a:lvl2pPr marL="685480" indent="0" algn="ctr">
              <a:buNone/>
              <a:defRPr>
                <a:solidFill>
                  <a:schemeClr val="tx1">
                    <a:tint val="75000"/>
                  </a:schemeClr>
                </a:solidFill>
              </a:defRPr>
            </a:lvl2pPr>
            <a:lvl3pPr marL="1370960" indent="0" algn="ctr">
              <a:buNone/>
              <a:defRPr>
                <a:solidFill>
                  <a:schemeClr val="tx1">
                    <a:tint val="75000"/>
                  </a:schemeClr>
                </a:solidFill>
              </a:defRPr>
            </a:lvl3pPr>
            <a:lvl4pPr marL="2056440" indent="0" algn="ctr">
              <a:buNone/>
              <a:defRPr>
                <a:solidFill>
                  <a:schemeClr val="tx1">
                    <a:tint val="75000"/>
                  </a:schemeClr>
                </a:solidFill>
              </a:defRPr>
            </a:lvl4pPr>
            <a:lvl5pPr marL="2741920" indent="0" algn="ctr">
              <a:buNone/>
              <a:defRPr>
                <a:solidFill>
                  <a:schemeClr val="tx1">
                    <a:tint val="75000"/>
                  </a:schemeClr>
                </a:solidFill>
              </a:defRPr>
            </a:lvl5pPr>
            <a:lvl6pPr marL="3427400" indent="0" algn="ctr">
              <a:buNone/>
              <a:defRPr>
                <a:solidFill>
                  <a:schemeClr val="tx1">
                    <a:tint val="75000"/>
                  </a:schemeClr>
                </a:solidFill>
              </a:defRPr>
            </a:lvl6pPr>
            <a:lvl7pPr marL="4112880" indent="0" algn="ctr">
              <a:buNone/>
              <a:defRPr>
                <a:solidFill>
                  <a:schemeClr val="tx1">
                    <a:tint val="75000"/>
                  </a:schemeClr>
                </a:solidFill>
              </a:defRPr>
            </a:lvl7pPr>
            <a:lvl8pPr marL="4798360" indent="0" algn="ctr">
              <a:buNone/>
              <a:defRPr>
                <a:solidFill>
                  <a:schemeClr val="tx1">
                    <a:tint val="75000"/>
                  </a:schemeClr>
                </a:solidFill>
              </a:defRPr>
            </a:lvl8pPr>
            <a:lvl9pPr marL="548384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EB9B920A-BF2B-40C9-8878-8EA87816A44D}" type="datetime1">
              <a:rPr lang="zh-TW" altLang="en-US" smtClean="0"/>
              <a:t>2014/6/18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7" name="Freeform 6"/>
          <p:cNvSpPr/>
          <p:nvPr/>
        </p:nvSpPr>
        <p:spPr bwMode="auto">
          <a:xfrm>
            <a:off x="0" y="6482713"/>
            <a:ext cx="2616978" cy="1167343"/>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797719" y="6791166"/>
            <a:ext cx="1169651" cy="547434"/>
          </a:xfrm>
        </p:spPr>
        <p:txBody>
          <a:bodyPr/>
          <a:lstStyle/>
          <a:p>
            <a:fld id="{FFC045FB-CD44-4A31-8ED2-89B325A8E262}" type="slidenum">
              <a:rPr lang="zh-TW" altLang="en-US" smtClean="0"/>
              <a:t>‹#›</a:t>
            </a:fld>
            <a:endParaRPr lang="zh-TW" altLang="en-US"/>
          </a:p>
        </p:txBody>
      </p:sp>
    </p:spTree>
    <p:extLst>
      <p:ext uri="{BB962C8B-B14F-4D97-AF65-F5344CB8AC3E}">
        <p14:creationId xmlns:p14="http://schemas.microsoft.com/office/powerpoint/2010/main" val="207117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3883819" y="913977"/>
            <a:ext cx="13373099" cy="4673396"/>
          </a:xfrm>
        </p:spPr>
        <p:txBody>
          <a:bodyPr anchor="ctr">
            <a:normAutofit/>
          </a:bodyPr>
          <a:lstStyle>
            <a:lvl1pPr algn="l">
              <a:defRPr sz="7197"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3883819" y="6528046"/>
            <a:ext cx="13373099" cy="2332716"/>
          </a:xfrm>
        </p:spPr>
        <p:txBody>
          <a:bodyPr anchor="ctr">
            <a:normAutofit/>
          </a:bodyPr>
          <a:lstStyle>
            <a:lvl1pPr marL="0" indent="0" algn="l">
              <a:buNone/>
              <a:defRPr sz="2699">
                <a:solidFill>
                  <a:schemeClr val="tx1">
                    <a:lumMod val="65000"/>
                    <a:lumOff val="35000"/>
                  </a:schemeClr>
                </a:solidFill>
              </a:defRPr>
            </a:lvl1pPr>
            <a:lvl2pPr marL="685480" indent="0">
              <a:buNone/>
              <a:defRPr sz="2699">
                <a:solidFill>
                  <a:schemeClr val="tx1">
                    <a:tint val="75000"/>
                  </a:schemeClr>
                </a:solidFill>
              </a:defRPr>
            </a:lvl2pPr>
            <a:lvl3pPr marL="1370960" indent="0">
              <a:buNone/>
              <a:defRPr sz="2399">
                <a:solidFill>
                  <a:schemeClr val="tx1">
                    <a:tint val="75000"/>
                  </a:schemeClr>
                </a:solidFill>
              </a:defRPr>
            </a:lvl3pPr>
            <a:lvl4pPr marL="2056440" indent="0">
              <a:buNone/>
              <a:defRPr sz="2099">
                <a:solidFill>
                  <a:schemeClr val="tx1">
                    <a:tint val="75000"/>
                  </a:schemeClr>
                </a:solidFill>
              </a:defRPr>
            </a:lvl4pPr>
            <a:lvl5pPr marL="2741920" indent="0">
              <a:buNone/>
              <a:defRPr sz="2099">
                <a:solidFill>
                  <a:schemeClr val="tx1">
                    <a:tint val="75000"/>
                  </a:schemeClr>
                </a:solidFill>
              </a:defRPr>
            </a:lvl5pPr>
            <a:lvl6pPr marL="3427400" indent="0">
              <a:buNone/>
              <a:defRPr sz="2099">
                <a:solidFill>
                  <a:schemeClr val="tx1">
                    <a:tint val="75000"/>
                  </a:schemeClr>
                </a:solidFill>
              </a:defRPr>
            </a:lvl6pPr>
            <a:lvl7pPr marL="4112880" indent="0">
              <a:buNone/>
              <a:defRPr sz="2099">
                <a:solidFill>
                  <a:schemeClr val="tx1">
                    <a:tint val="75000"/>
                  </a:schemeClr>
                </a:solidFill>
              </a:defRPr>
            </a:lvl7pPr>
            <a:lvl8pPr marL="4798360" indent="0">
              <a:buNone/>
              <a:defRPr sz="2099">
                <a:solidFill>
                  <a:schemeClr val="tx1">
                    <a:tint val="75000"/>
                  </a:schemeClr>
                </a:solidFill>
              </a:defRPr>
            </a:lvl8pPr>
            <a:lvl9pPr marL="5483840" indent="0">
              <a:buNone/>
              <a:defRPr sz="2099">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4DCE26C1-C8F0-41BE-95E5-87626788D704}" type="datetime1">
              <a:rPr lang="zh-TW" altLang="en-US" smtClean="0"/>
              <a:t>2014/6/18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9" name="Freeform 11"/>
          <p:cNvSpPr/>
          <p:nvPr/>
        </p:nvSpPr>
        <p:spPr bwMode="auto">
          <a:xfrm flipV="1">
            <a:off x="-6283" y="4765057"/>
            <a:ext cx="2382791" cy="76059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797719" y="4863957"/>
            <a:ext cx="1169651" cy="547434"/>
          </a:xfrm>
        </p:spPr>
        <p:txBody>
          <a:bodyPr/>
          <a:lstStyle/>
          <a:p>
            <a:fld id="{FFC045FB-CD44-4A31-8ED2-89B325A8E262}" type="slidenum">
              <a:rPr lang="zh-TW" altLang="en-US" smtClean="0"/>
              <a:t>‹#›</a:t>
            </a:fld>
            <a:endParaRPr lang="zh-TW" altLang="en-US"/>
          </a:p>
        </p:txBody>
      </p:sp>
    </p:spTree>
    <p:extLst>
      <p:ext uri="{BB962C8B-B14F-4D97-AF65-F5344CB8AC3E}">
        <p14:creationId xmlns:p14="http://schemas.microsoft.com/office/powerpoint/2010/main" val="3907429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4274924" y="913977"/>
            <a:ext cx="12590889" cy="4341389"/>
          </a:xfrm>
        </p:spPr>
        <p:txBody>
          <a:bodyPr anchor="ctr">
            <a:normAutofit/>
          </a:bodyPr>
          <a:lstStyle>
            <a:lvl1pPr algn="l">
              <a:defRPr sz="7197" b="0" cap="none"/>
            </a:lvl1pPr>
          </a:lstStyle>
          <a:p>
            <a:r>
              <a:rPr lang="zh-TW" altLang="en-US" smtClean="0"/>
              <a:t>按一下以編輯母片標題樣式</a:t>
            </a:r>
            <a:endParaRPr lang="en-US" dirty="0"/>
          </a:p>
        </p:txBody>
      </p:sp>
      <p:sp>
        <p:nvSpPr>
          <p:cNvPr id="13" name="Text Placeholder 9"/>
          <p:cNvSpPr>
            <a:spLocks noGrp="1"/>
          </p:cNvSpPr>
          <p:nvPr>
            <p:ph type="body" sz="quarter" idx="13"/>
          </p:nvPr>
        </p:nvSpPr>
        <p:spPr>
          <a:xfrm>
            <a:off x="4912518" y="5255366"/>
            <a:ext cx="11304831" cy="571235"/>
          </a:xfrm>
        </p:spPr>
        <p:txBody>
          <a:bodyPr anchor="ctr">
            <a:noAutofit/>
          </a:bodyPr>
          <a:lstStyle>
            <a:lvl1pPr marL="0" indent="0">
              <a:buFontTx/>
              <a:buNone/>
              <a:defRPr sz="2399">
                <a:solidFill>
                  <a:schemeClr val="tx1">
                    <a:lumMod val="50000"/>
                    <a:lumOff val="50000"/>
                  </a:schemeClr>
                </a:solidFill>
              </a:defRPr>
            </a:lvl1pPr>
            <a:lvl2pPr marL="685480" indent="0">
              <a:buFontTx/>
              <a:buNone/>
              <a:defRPr/>
            </a:lvl2pPr>
            <a:lvl3pPr marL="1370960" indent="0">
              <a:buFontTx/>
              <a:buNone/>
              <a:defRPr/>
            </a:lvl3pPr>
            <a:lvl4pPr marL="2056440" indent="0">
              <a:buFontTx/>
              <a:buNone/>
              <a:defRPr/>
            </a:lvl4pPr>
            <a:lvl5pPr marL="274192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3883819" y="6528046"/>
            <a:ext cx="13373099" cy="2332716"/>
          </a:xfrm>
        </p:spPr>
        <p:txBody>
          <a:bodyPr anchor="ctr">
            <a:normAutofit/>
          </a:bodyPr>
          <a:lstStyle>
            <a:lvl1pPr marL="0" indent="0" algn="l">
              <a:buNone/>
              <a:defRPr sz="2699">
                <a:solidFill>
                  <a:schemeClr val="tx1">
                    <a:lumMod val="65000"/>
                    <a:lumOff val="35000"/>
                  </a:schemeClr>
                </a:solidFill>
              </a:defRPr>
            </a:lvl1pPr>
            <a:lvl2pPr marL="685480" indent="0">
              <a:buNone/>
              <a:defRPr sz="2699">
                <a:solidFill>
                  <a:schemeClr val="tx1">
                    <a:tint val="75000"/>
                  </a:schemeClr>
                </a:solidFill>
              </a:defRPr>
            </a:lvl2pPr>
            <a:lvl3pPr marL="1370960" indent="0">
              <a:buNone/>
              <a:defRPr sz="2399">
                <a:solidFill>
                  <a:schemeClr val="tx1">
                    <a:tint val="75000"/>
                  </a:schemeClr>
                </a:solidFill>
              </a:defRPr>
            </a:lvl3pPr>
            <a:lvl4pPr marL="2056440" indent="0">
              <a:buNone/>
              <a:defRPr sz="2099">
                <a:solidFill>
                  <a:schemeClr val="tx1">
                    <a:tint val="75000"/>
                  </a:schemeClr>
                </a:solidFill>
              </a:defRPr>
            </a:lvl4pPr>
            <a:lvl5pPr marL="2741920" indent="0">
              <a:buNone/>
              <a:defRPr sz="2099">
                <a:solidFill>
                  <a:schemeClr val="tx1">
                    <a:tint val="75000"/>
                  </a:schemeClr>
                </a:solidFill>
              </a:defRPr>
            </a:lvl5pPr>
            <a:lvl6pPr marL="3427400" indent="0">
              <a:buNone/>
              <a:defRPr sz="2099">
                <a:solidFill>
                  <a:schemeClr val="tx1">
                    <a:tint val="75000"/>
                  </a:schemeClr>
                </a:solidFill>
              </a:defRPr>
            </a:lvl6pPr>
            <a:lvl7pPr marL="4112880" indent="0">
              <a:buNone/>
              <a:defRPr sz="2099">
                <a:solidFill>
                  <a:schemeClr val="tx1">
                    <a:tint val="75000"/>
                  </a:schemeClr>
                </a:solidFill>
              </a:defRPr>
            </a:lvl7pPr>
            <a:lvl8pPr marL="4798360" indent="0">
              <a:buNone/>
              <a:defRPr sz="2099">
                <a:solidFill>
                  <a:schemeClr val="tx1">
                    <a:tint val="75000"/>
                  </a:schemeClr>
                </a:solidFill>
              </a:defRPr>
            </a:lvl8pPr>
            <a:lvl9pPr marL="5483840" indent="0">
              <a:buNone/>
              <a:defRPr sz="2099">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46CADA52-B320-4B34-BA1D-F2C8BAE69773}" type="datetime1">
              <a:rPr lang="zh-TW" altLang="en-US" smtClean="0"/>
              <a:t>2014/6/18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1" name="Freeform 11"/>
          <p:cNvSpPr/>
          <p:nvPr/>
        </p:nvSpPr>
        <p:spPr bwMode="auto">
          <a:xfrm flipV="1">
            <a:off x="-6283" y="4765057"/>
            <a:ext cx="2382791" cy="76059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797719" y="4863957"/>
            <a:ext cx="1169651" cy="547434"/>
          </a:xfrm>
        </p:spPr>
        <p:txBody>
          <a:bodyPr/>
          <a:lstStyle/>
          <a:p>
            <a:fld id="{FFC045FB-CD44-4A31-8ED2-89B325A8E262}" type="slidenum">
              <a:rPr lang="zh-TW" altLang="en-US" smtClean="0"/>
              <a:t>‹#›</a:t>
            </a:fld>
            <a:endParaRPr lang="zh-TW" altLang="en-US"/>
          </a:p>
        </p:txBody>
      </p:sp>
      <p:sp>
        <p:nvSpPr>
          <p:cNvPr id="14" name="TextBox 13"/>
          <p:cNvSpPr txBox="1"/>
          <p:nvPr/>
        </p:nvSpPr>
        <p:spPr>
          <a:xfrm>
            <a:off x="3701478" y="971558"/>
            <a:ext cx="914400" cy="876758"/>
          </a:xfrm>
          <a:prstGeom prst="rect">
            <a:avLst/>
          </a:prstGeom>
        </p:spPr>
        <p:txBody>
          <a:bodyPr vert="horz" lIns="137097" tIns="68548" rIns="137097" bIns="68548" rtlCol="0" anchor="ctr">
            <a:noAutofit/>
          </a:bodyPr>
          <a:lstStyle/>
          <a:p>
            <a:pPr lvl="0"/>
            <a:r>
              <a:rPr lang="en-US" sz="11994" baseline="0" dirty="0">
                <a:ln w="3175" cmpd="sng">
                  <a:noFill/>
                </a:ln>
                <a:solidFill>
                  <a:schemeClr val="accent1"/>
                </a:solidFill>
                <a:effectLst/>
                <a:latin typeface="Arial"/>
              </a:rPr>
              <a:t>“</a:t>
            </a:r>
          </a:p>
        </p:txBody>
      </p:sp>
      <p:sp>
        <p:nvSpPr>
          <p:cNvPr id="15" name="TextBox 14"/>
          <p:cNvSpPr txBox="1"/>
          <p:nvPr/>
        </p:nvSpPr>
        <p:spPr>
          <a:xfrm>
            <a:off x="16672278" y="4355942"/>
            <a:ext cx="914400" cy="876758"/>
          </a:xfrm>
          <a:prstGeom prst="rect">
            <a:avLst/>
          </a:prstGeom>
        </p:spPr>
        <p:txBody>
          <a:bodyPr vert="horz" lIns="137097" tIns="68548" rIns="137097" bIns="68548" rtlCol="0" anchor="ctr">
            <a:noAutofit/>
          </a:bodyPr>
          <a:lstStyle/>
          <a:p>
            <a:r>
              <a:rPr lang="en-US" sz="11994"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27113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3883820" y="3655908"/>
            <a:ext cx="13373100" cy="4085375"/>
          </a:xfrm>
        </p:spPr>
        <p:txBody>
          <a:bodyPr anchor="b">
            <a:normAutofit/>
          </a:bodyPr>
          <a:lstStyle>
            <a:lvl1pPr algn="l">
              <a:defRPr sz="7197" b="0"/>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3883820" y="7768802"/>
            <a:ext cx="13373100" cy="1093926"/>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smtClean="0"/>
              <a:t>按一下以編輯母片文字樣式</a:t>
            </a:r>
          </a:p>
        </p:txBody>
      </p:sp>
      <p:sp>
        <p:nvSpPr>
          <p:cNvPr id="5" name="Date Placeholder 4"/>
          <p:cNvSpPr>
            <a:spLocks noGrp="1"/>
          </p:cNvSpPr>
          <p:nvPr>
            <p:ph type="dt" sz="half" idx="10"/>
          </p:nvPr>
        </p:nvSpPr>
        <p:spPr/>
        <p:txBody>
          <a:bodyPr/>
          <a:lstStyle/>
          <a:p>
            <a:fld id="{B4122AA2-59C1-403C-B5A0-786F5538605E}" type="datetime1">
              <a:rPr lang="zh-TW" altLang="en-US" smtClean="0"/>
              <a:t>2014/6/18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9" name="Freeform 11"/>
          <p:cNvSpPr/>
          <p:nvPr/>
        </p:nvSpPr>
        <p:spPr bwMode="auto">
          <a:xfrm flipV="1">
            <a:off x="-6283" y="7364178"/>
            <a:ext cx="2382791" cy="76059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797719" y="7471171"/>
            <a:ext cx="1169651" cy="547434"/>
          </a:xfrm>
        </p:spPr>
        <p:txBody>
          <a:bodyPr/>
          <a:lstStyle/>
          <a:p>
            <a:fld id="{FFC045FB-CD44-4A31-8ED2-89B325A8E262}" type="slidenum">
              <a:rPr lang="zh-TW" altLang="en-US" smtClean="0"/>
              <a:t>‹#›</a:t>
            </a:fld>
            <a:endParaRPr lang="zh-TW" altLang="en-US"/>
          </a:p>
        </p:txBody>
      </p:sp>
    </p:spTree>
    <p:extLst>
      <p:ext uri="{BB962C8B-B14F-4D97-AF65-F5344CB8AC3E}">
        <p14:creationId xmlns:p14="http://schemas.microsoft.com/office/powerpoint/2010/main" val="1835276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12" name="Title 1"/>
          <p:cNvSpPr>
            <a:spLocks noGrp="1"/>
          </p:cNvSpPr>
          <p:nvPr>
            <p:ph type="title"/>
          </p:nvPr>
        </p:nvSpPr>
        <p:spPr>
          <a:xfrm>
            <a:off x="4274924" y="913977"/>
            <a:ext cx="12590889" cy="4341389"/>
          </a:xfrm>
        </p:spPr>
        <p:txBody>
          <a:bodyPr anchor="ctr">
            <a:normAutofit/>
          </a:bodyPr>
          <a:lstStyle>
            <a:lvl1pPr algn="l">
              <a:defRPr sz="7197" b="0" cap="none"/>
            </a:lvl1pPr>
          </a:lstStyle>
          <a:p>
            <a:r>
              <a:rPr lang="zh-TW" altLang="en-US" smtClean="0"/>
              <a:t>按一下以編輯母片標題樣式</a:t>
            </a:r>
            <a:endParaRPr lang="en-US" dirty="0"/>
          </a:p>
        </p:txBody>
      </p:sp>
      <p:sp>
        <p:nvSpPr>
          <p:cNvPr id="21" name="Text Placeholder 9"/>
          <p:cNvSpPr>
            <a:spLocks noGrp="1"/>
          </p:cNvSpPr>
          <p:nvPr>
            <p:ph type="body" sz="quarter" idx="13"/>
          </p:nvPr>
        </p:nvSpPr>
        <p:spPr>
          <a:xfrm>
            <a:off x="3883818" y="6512084"/>
            <a:ext cx="13373100" cy="1256718"/>
          </a:xfrm>
        </p:spPr>
        <p:txBody>
          <a:bodyPr anchor="b">
            <a:noAutofit/>
          </a:bodyPr>
          <a:lstStyle>
            <a:lvl1pPr marL="0" indent="0">
              <a:buFontTx/>
              <a:buNone/>
              <a:defRPr sz="3598">
                <a:solidFill>
                  <a:schemeClr val="accent1"/>
                </a:solidFill>
              </a:defRPr>
            </a:lvl1pPr>
            <a:lvl2pPr marL="685480" indent="0">
              <a:buFontTx/>
              <a:buNone/>
              <a:defRPr/>
            </a:lvl2pPr>
            <a:lvl3pPr marL="1370960" indent="0">
              <a:buFontTx/>
              <a:buNone/>
              <a:defRPr/>
            </a:lvl3pPr>
            <a:lvl4pPr marL="2056440" indent="0">
              <a:buFontTx/>
              <a:buNone/>
              <a:defRPr/>
            </a:lvl4pPr>
            <a:lvl5pPr marL="2741920" indent="0">
              <a:buFontTx/>
              <a:buNone/>
              <a:defRPr/>
            </a:lvl5pPr>
          </a:lstStyle>
          <a:p>
            <a:pPr lvl="0"/>
            <a:r>
              <a:rPr lang="zh-TW" altLang="en-US" smtClean="0"/>
              <a:t>按一下以編輯母片文字樣式</a:t>
            </a:r>
          </a:p>
        </p:txBody>
      </p:sp>
      <p:sp>
        <p:nvSpPr>
          <p:cNvPr id="4" name="Text Placeholder 3"/>
          <p:cNvSpPr>
            <a:spLocks noGrp="1"/>
          </p:cNvSpPr>
          <p:nvPr>
            <p:ph type="body" sz="half" idx="2"/>
          </p:nvPr>
        </p:nvSpPr>
        <p:spPr>
          <a:xfrm>
            <a:off x="3883820" y="7768802"/>
            <a:ext cx="13373100" cy="1093926"/>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smtClean="0"/>
              <a:t>按一下以編輯母片文字樣式</a:t>
            </a:r>
          </a:p>
        </p:txBody>
      </p:sp>
      <p:sp>
        <p:nvSpPr>
          <p:cNvPr id="5" name="Date Placeholder 4"/>
          <p:cNvSpPr>
            <a:spLocks noGrp="1"/>
          </p:cNvSpPr>
          <p:nvPr>
            <p:ph type="dt" sz="half" idx="10"/>
          </p:nvPr>
        </p:nvSpPr>
        <p:spPr/>
        <p:txBody>
          <a:bodyPr/>
          <a:lstStyle/>
          <a:p>
            <a:fld id="{E6177A4D-90D4-4F96-A666-FC9126058ECA}" type="datetime1">
              <a:rPr lang="zh-TW" altLang="en-US" smtClean="0"/>
              <a:t>2014/6/18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1" name="Freeform 11"/>
          <p:cNvSpPr/>
          <p:nvPr/>
        </p:nvSpPr>
        <p:spPr bwMode="auto">
          <a:xfrm flipV="1">
            <a:off x="-6283" y="7364178"/>
            <a:ext cx="2382791" cy="76059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797719" y="7471171"/>
            <a:ext cx="1169651" cy="547434"/>
          </a:xfrm>
        </p:spPr>
        <p:txBody>
          <a:bodyPr/>
          <a:lstStyle/>
          <a:p>
            <a:fld id="{FFC045FB-CD44-4A31-8ED2-89B325A8E262}" type="slidenum">
              <a:rPr lang="zh-TW" altLang="en-US" smtClean="0"/>
              <a:t>‹#›</a:t>
            </a:fld>
            <a:endParaRPr lang="zh-TW" altLang="en-US"/>
          </a:p>
        </p:txBody>
      </p:sp>
      <p:sp>
        <p:nvSpPr>
          <p:cNvPr id="17" name="TextBox 16"/>
          <p:cNvSpPr txBox="1"/>
          <p:nvPr/>
        </p:nvSpPr>
        <p:spPr>
          <a:xfrm>
            <a:off x="3701478" y="971558"/>
            <a:ext cx="914400" cy="876758"/>
          </a:xfrm>
          <a:prstGeom prst="rect">
            <a:avLst/>
          </a:prstGeom>
        </p:spPr>
        <p:txBody>
          <a:bodyPr vert="horz" lIns="137097" tIns="68548" rIns="137097" bIns="68548" rtlCol="0" anchor="ctr">
            <a:noAutofit/>
          </a:bodyPr>
          <a:lstStyle/>
          <a:p>
            <a:pPr lvl="0"/>
            <a:r>
              <a:rPr lang="en-US" sz="11994" baseline="0" dirty="0">
                <a:ln w="3175" cmpd="sng">
                  <a:noFill/>
                </a:ln>
                <a:solidFill>
                  <a:schemeClr val="accent1"/>
                </a:solidFill>
                <a:effectLst/>
                <a:latin typeface="Arial"/>
              </a:rPr>
              <a:t>“</a:t>
            </a:r>
          </a:p>
        </p:txBody>
      </p:sp>
      <p:sp>
        <p:nvSpPr>
          <p:cNvPr id="18" name="TextBox 17"/>
          <p:cNvSpPr txBox="1"/>
          <p:nvPr/>
        </p:nvSpPr>
        <p:spPr>
          <a:xfrm>
            <a:off x="16672278" y="4355942"/>
            <a:ext cx="914400" cy="876758"/>
          </a:xfrm>
          <a:prstGeom prst="rect">
            <a:avLst/>
          </a:prstGeom>
        </p:spPr>
        <p:txBody>
          <a:bodyPr vert="horz" lIns="137097" tIns="68548" rIns="137097" bIns="68548" rtlCol="0" anchor="ctr">
            <a:noAutofit/>
          </a:bodyPr>
          <a:lstStyle/>
          <a:p>
            <a:pPr lvl="0"/>
            <a:r>
              <a:rPr lang="en-US" sz="11994"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30501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3883819" y="940675"/>
            <a:ext cx="13373099" cy="4318030"/>
          </a:xfrm>
        </p:spPr>
        <p:txBody>
          <a:bodyPr anchor="ctr">
            <a:normAutofit/>
          </a:bodyPr>
          <a:lstStyle>
            <a:lvl1pPr algn="l">
              <a:defRPr sz="7197" b="0"/>
            </a:lvl1pPr>
          </a:lstStyle>
          <a:p>
            <a:r>
              <a:rPr lang="zh-TW" altLang="en-US" smtClean="0"/>
              <a:t>按一下以編輯母片標題樣式</a:t>
            </a:r>
            <a:endParaRPr lang="en-US" dirty="0"/>
          </a:p>
        </p:txBody>
      </p:sp>
      <p:sp>
        <p:nvSpPr>
          <p:cNvPr id="21" name="Text Placeholder 9"/>
          <p:cNvSpPr>
            <a:spLocks noGrp="1"/>
          </p:cNvSpPr>
          <p:nvPr>
            <p:ph type="body" sz="quarter" idx="13"/>
          </p:nvPr>
        </p:nvSpPr>
        <p:spPr>
          <a:xfrm>
            <a:off x="3883818" y="6512084"/>
            <a:ext cx="13373100" cy="1256718"/>
          </a:xfrm>
        </p:spPr>
        <p:txBody>
          <a:bodyPr anchor="b">
            <a:noAutofit/>
          </a:bodyPr>
          <a:lstStyle>
            <a:lvl1pPr marL="0" indent="0">
              <a:buFontTx/>
              <a:buNone/>
              <a:defRPr sz="3598">
                <a:solidFill>
                  <a:schemeClr val="accent1"/>
                </a:solidFill>
              </a:defRPr>
            </a:lvl1pPr>
            <a:lvl2pPr marL="685480" indent="0">
              <a:buFontTx/>
              <a:buNone/>
              <a:defRPr/>
            </a:lvl2pPr>
            <a:lvl3pPr marL="1370960" indent="0">
              <a:buFontTx/>
              <a:buNone/>
              <a:defRPr/>
            </a:lvl3pPr>
            <a:lvl4pPr marL="2056440" indent="0">
              <a:buFontTx/>
              <a:buNone/>
              <a:defRPr/>
            </a:lvl4pPr>
            <a:lvl5pPr marL="2741920" indent="0">
              <a:buFontTx/>
              <a:buNone/>
              <a:defRPr/>
            </a:lvl5pPr>
          </a:lstStyle>
          <a:p>
            <a:pPr lvl="0"/>
            <a:r>
              <a:rPr lang="zh-TW" altLang="en-US" smtClean="0"/>
              <a:t>按一下以編輯母片文字樣式</a:t>
            </a:r>
          </a:p>
        </p:txBody>
      </p:sp>
      <p:sp>
        <p:nvSpPr>
          <p:cNvPr id="4" name="Text Placeholder 3"/>
          <p:cNvSpPr>
            <a:spLocks noGrp="1"/>
          </p:cNvSpPr>
          <p:nvPr>
            <p:ph type="body" sz="half" idx="2"/>
          </p:nvPr>
        </p:nvSpPr>
        <p:spPr>
          <a:xfrm>
            <a:off x="3883820" y="7768802"/>
            <a:ext cx="13373100" cy="1093926"/>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smtClean="0"/>
              <a:t>按一下以編輯母片文字樣式</a:t>
            </a:r>
          </a:p>
        </p:txBody>
      </p:sp>
      <p:sp>
        <p:nvSpPr>
          <p:cNvPr id="5" name="Date Placeholder 4"/>
          <p:cNvSpPr>
            <a:spLocks noGrp="1"/>
          </p:cNvSpPr>
          <p:nvPr>
            <p:ph type="dt" sz="half" idx="10"/>
          </p:nvPr>
        </p:nvSpPr>
        <p:spPr/>
        <p:txBody>
          <a:bodyPr/>
          <a:lstStyle/>
          <a:p>
            <a:fld id="{568FA90A-0CC7-46D7-866F-79E808B299BD}" type="datetime1">
              <a:rPr lang="zh-TW" altLang="en-US" smtClean="0"/>
              <a:t>2014/6/18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9" name="Freeform 11"/>
          <p:cNvSpPr/>
          <p:nvPr/>
        </p:nvSpPr>
        <p:spPr bwMode="auto">
          <a:xfrm flipV="1">
            <a:off x="-6283" y="7364178"/>
            <a:ext cx="2382791" cy="76059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797719" y="7471171"/>
            <a:ext cx="1169651" cy="547434"/>
          </a:xfrm>
        </p:spPr>
        <p:txBody>
          <a:bodyPr/>
          <a:lstStyle/>
          <a:p>
            <a:fld id="{FFC045FB-CD44-4A31-8ED2-89B325A8E262}" type="slidenum">
              <a:rPr lang="zh-TW" altLang="en-US" smtClean="0"/>
              <a:t>‹#›</a:t>
            </a:fld>
            <a:endParaRPr lang="zh-TW" altLang="en-US"/>
          </a:p>
        </p:txBody>
      </p:sp>
    </p:spTree>
    <p:extLst>
      <p:ext uri="{BB962C8B-B14F-4D97-AF65-F5344CB8AC3E}">
        <p14:creationId xmlns:p14="http://schemas.microsoft.com/office/powerpoint/2010/main" val="636678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CFFCC3F-C28A-4031-98BC-C8FF5AA8BCFA}" type="datetime1">
              <a:rPr lang="zh-TW" altLang="en-US" smtClean="0"/>
              <a:t>2014/6/18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8" name="Freeform 11"/>
          <p:cNvSpPr/>
          <p:nvPr/>
        </p:nvSpPr>
        <p:spPr bwMode="auto">
          <a:xfrm flipV="1">
            <a:off x="-6283" y="1071067"/>
            <a:ext cx="2382791" cy="76059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FC045FB-CD44-4A31-8ED2-89B325A8E262}" type="slidenum">
              <a:rPr lang="zh-TW" altLang="en-US" smtClean="0"/>
              <a:t>‹#›</a:t>
            </a:fld>
            <a:endParaRPr lang="zh-TW" altLang="en-US"/>
          </a:p>
        </p:txBody>
      </p:sp>
    </p:spTree>
    <p:extLst>
      <p:ext uri="{BB962C8B-B14F-4D97-AF65-F5344CB8AC3E}">
        <p14:creationId xmlns:p14="http://schemas.microsoft.com/office/powerpoint/2010/main" val="10435319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942219" y="940672"/>
            <a:ext cx="3311402" cy="7922057"/>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3883818" y="940672"/>
            <a:ext cx="9715500" cy="792205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C3EA8109-E73D-4B3A-918A-C47E19CC1128}" type="datetime1">
              <a:rPr lang="zh-TW" altLang="en-US" smtClean="0"/>
              <a:t>2014/6/18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8" name="Freeform 11"/>
          <p:cNvSpPr/>
          <p:nvPr/>
        </p:nvSpPr>
        <p:spPr bwMode="auto">
          <a:xfrm flipV="1">
            <a:off x="-6283" y="1071067"/>
            <a:ext cx="2382791" cy="76059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FC045FB-CD44-4A31-8ED2-89B325A8E262}" type="slidenum">
              <a:rPr lang="zh-TW" altLang="en-US" smtClean="0"/>
              <a:t>‹#›</a:t>
            </a:fld>
            <a:endParaRPr lang="zh-TW" altLang="en-US"/>
          </a:p>
        </p:txBody>
      </p:sp>
    </p:spTree>
    <p:extLst>
      <p:ext uri="{BB962C8B-B14F-4D97-AF65-F5344CB8AC3E}">
        <p14:creationId xmlns:p14="http://schemas.microsoft.com/office/powerpoint/2010/main" val="1129694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3889388" y="935731"/>
            <a:ext cx="13367531" cy="1920446"/>
          </a:xfrm>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a:xfrm>
            <a:off x="3883818" y="3198918"/>
            <a:ext cx="13373100" cy="566381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5C913405-7D41-400F-B777-1D3199047CD9}" type="datetime1">
              <a:rPr lang="zh-TW" altLang="en-US" smtClean="0"/>
              <a:t>2014/6/18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8" name="Freeform 11"/>
          <p:cNvSpPr/>
          <p:nvPr/>
        </p:nvSpPr>
        <p:spPr bwMode="auto">
          <a:xfrm flipV="1">
            <a:off x="-6283" y="1071067"/>
            <a:ext cx="2382791" cy="76059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FC045FB-CD44-4A31-8ED2-89B325A8E262}" type="slidenum">
              <a:rPr lang="zh-TW" altLang="en-US" smtClean="0"/>
              <a:t>‹#›</a:t>
            </a:fld>
            <a:endParaRPr lang="zh-TW" altLang="en-US"/>
          </a:p>
        </p:txBody>
      </p:sp>
    </p:spTree>
    <p:extLst>
      <p:ext uri="{BB962C8B-B14F-4D97-AF65-F5344CB8AC3E}">
        <p14:creationId xmlns:p14="http://schemas.microsoft.com/office/powerpoint/2010/main" val="3008157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3883819" y="3086696"/>
            <a:ext cx="13373099" cy="2202180"/>
          </a:xfrm>
        </p:spPr>
        <p:txBody>
          <a:bodyPr anchor="b"/>
          <a:lstStyle>
            <a:lvl1pPr algn="l">
              <a:defRPr sz="5997"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3883819" y="5292742"/>
            <a:ext cx="13373099" cy="1290003"/>
          </a:xfrm>
        </p:spPr>
        <p:txBody>
          <a:bodyPr anchor="t"/>
          <a:lstStyle>
            <a:lvl1pPr marL="0" indent="0" algn="l">
              <a:buNone/>
              <a:defRPr sz="2999">
                <a:solidFill>
                  <a:schemeClr val="tx1">
                    <a:lumMod val="65000"/>
                    <a:lumOff val="35000"/>
                  </a:schemeClr>
                </a:solidFill>
              </a:defRPr>
            </a:lvl1pPr>
            <a:lvl2pPr marL="685480" indent="0">
              <a:buNone/>
              <a:defRPr sz="2699">
                <a:solidFill>
                  <a:schemeClr val="tx1">
                    <a:tint val="75000"/>
                  </a:schemeClr>
                </a:solidFill>
              </a:defRPr>
            </a:lvl2pPr>
            <a:lvl3pPr marL="1370960" indent="0">
              <a:buNone/>
              <a:defRPr sz="2399">
                <a:solidFill>
                  <a:schemeClr val="tx1">
                    <a:tint val="75000"/>
                  </a:schemeClr>
                </a:solidFill>
              </a:defRPr>
            </a:lvl3pPr>
            <a:lvl4pPr marL="2056440" indent="0">
              <a:buNone/>
              <a:defRPr sz="2099">
                <a:solidFill>
                  <a:schemeClr val="tx1">
                    <a:tint val="75000"/>
                  </a:schemeClr>
                </a:solidFill>
              </a:defRPr>
            </a:lvl4pPr>
            <a:lvl5pPr marL="2741920" indent="0">
              <a:buNone/>
              <a:defRPr sz="2099">
                <a:solidFill>
                  <a:schemeClr val="tx1">
                    <a:tint val="75000"/>
                  </a:schemeClr>
                </a:solidFill>
              </a:defRPr>
            </a:lvl5pPr>
            <a:lvl6pPr marL="3427400" indent="0">
              <a:buNone/>
              <a:defRPr sz="2099">
                <a:solidFill>
                  <a:schemeClr val="tx1">
                    <a:tint val="75000"/>
                  </a:schemeClr>
                </a:solidFill>
              </a:defRPr>
            </a:lvl6pPr>
            <a:lvl7pPr marL="4112880" indent="0">
              <a:buNone/>
              <a:defRPr sz="2099">
                <a:solidFill>
                  <a:schemeClr val="tx1">
                    <a:tint val="75000"/>
                  </a:schemeClr>
                </a:solidFill>
              </a:defRPr>
            </a:lvl7pPr>
            <a:lvl8pPr marL="4798360" indent="0">
              <a:buNone/>
              <a:defRPr sz="2099">
                <a:solidFill>
                  <a:schemeClr val="tx1">
                    <a:tint val="75000"/>
                  </a:schemeClr>
                </a:solidFill>
              </a:defRPr>
            </a:lvl8pPr>
            <a:lvl9pPr marL="5483840" indent="0">
              <a:buNone/>
              <a:defRPr sz="2099">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EB073B96-E91F-4E64-8236-D6E2C50F645E}" type="datetime1">
              <a:rPr lang="zh-TW" altLang="en-US" smtClean="0"/>
              <a:t>2014/6/18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9" name="Freeform 11"/>
          <p:cNvSpPr/>
          <p:nvPr/>
        </p:nvSpPr>
        <p:spPr bwMode="auto">
          <a:xfrm flipV="1">
            <a:off x="-6283" y="4765057"/>
            <a:ext cx="2382791" cy="76059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797719" y="4863957"/>
            <a:ext cx="1169651" cy="547434"/>
          </a:xfrm>
        </p:spPr>
        <p:txBody>
          <a:bodyPr/>
          <a:lstStyle/>
          <a:p>
            <a:fld id="{FFC045FB-CD44-4A31-8ED2-89B325A8E262}" type="slidenum">
              <a:rPr lang="zh-TW" altLang="en-US" smtClean="0"/>
              <a:t>‹#›</a:t>
            </a:fld>
            <a:endParaRPr lang="zh-TW" altLang="en-US"/>
          </a:p>
        </p:txBody>
      </p:sp>
    </p:spTree>
    <p:extLst>
      <p:ext uri="{BB962C8B-B14F-4D97-AF65-F5344CB8AC3E}">
        <p14:creationId xmlns:p14="http://schemas.microsoft.com/office/powerpoint/2010/main" val="2058971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3883818" y="3198918"/>
            <a:ext cx="6470796" cy="5663810"/>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10786121" y="3187857"/>
            <a:ext cx="6470796" cy="5663810"/>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1F407E40-AE63-4660-B12E-417C2D04FBA0}" type="datetime1">
              <a:rPr lang="zh-TW" altLang="en-US" smtClean="0"/>
              <a:t>2014/6/18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0" name="Freeform 11"/>
          <p:cNvSpPr/>
          <p:nvPr/>
        </p:nvSpPr>
        <p:spPr bwMode="auto">
          <a:xfrm flipV="1">
            <a:off x="-6283" y="1071067"/>
            <a:ext cx="2382791" cy="76059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797719" y="1181127"/>
            <a:ext cx="1169651" cy="547434"/>
          </a:xfrm>
        </p:spPr>
        <p:txBody>
          <a:bodyPr/>
          <a:lstStyle/>
          <a:p>
            <a:fld id="{FFC045FB-CD44-4A31-8ED2-89B325A8E262}" type="slidenum">
              <a:rPr lang="zh-TW" altLang="en-US" smtClean="0"/>
              <a:t>‹#›</a:t>
            </a:fld>
            <a:endParaRPr lang="zh-TW" altLang="en-US"/>
          </a:p>
        </p:txBody>
      </p:sp>
    </p:spTree>
    <p:extLst>
      <p:ext uri="{BB962C8B-B14F-4D97-AF65-F5344CB8AC3E}">
        <p14:creationId xmlns:p14="http://schemas.microsoft.com/office/powerpoint/2010/main" val="3696116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409060" y="2957685"/>
            <a:ext cx="5989098" cy="863993"/>
          </a:xfrm>
        </p:spPr>
        <p:txBody>
          <a:bodyPr anchor="b">
            <a:noAutofit/>
          </a:bodyPr>
          <a:lstStyle>
            <a:lvl1pPr marL="0" indent="0">
              <a:buNone/>
              <a:defRPr sz="3598" b="0"/>
            </a:lvl1pPr>
            <a:lvl2pPr marL="685480" indent="0">
              <a:buNone/>
              <a:defRPr sz="2999" b="1"/>
            </a:lvl2pPr>
            <a:lvl3pPr marL="1370960" indent="0">
              <a:buNone/>
              <a:defRPr sz="2699" b="1"/>
            </a:lvl3pPr>
            <a:lvl4pPr marL="2056440" indent="0">
              <a:buNone/>
              <a:defRPr sz="2399" b="1"/>
            </a:lvl4pPr>
            <a:lvl5pPr marL="2741920" indent="0">
              <a:buNone/>
              <a:defRPr sz="2399" b="1"/>
            </a:lvl5pPr>
            <a:lvl6pPr marL="3427400" indent="0">
              <a:buNone/>
              <a:defRPr sz="2399" b="1"/>
            </a:lvl6pPr>
            <a:lvl7pPr marL="4112880" indent="0">
              <a:buNone/>
              <a:defRPr sz="2399" b="1"/>
            </a:lvl7pPr>
            <a:lvl8pPr marL="4798360" indent="0">
              <a:buNone/>
              <a:defRPr sz="2399" b="1"/>
            </a:lvl8pPr>
            <a:lvl9pPr marL="5483840" indent="0">
              <a:buNone/>
              <a:defRPr sz="2399" b="1"/>
            </a:lvl9pPr>
          </a:lstStyle>
          <a:p>
            <a:pPr lvl="0"/>
            <a:r>
              <a:rPr lang="zh-TW" altLang="en-US" smtClean="0"/>
              <a:t>按一下以編輯母片文字樣式</a:t>
            </a:r>
          </a:p>
        </p:txBody>
      </p:sp>
      <p:sp>
        <p:nvSpPr>
          <p:cNvPr id="4" name="Content Placeholder 3"/>
          <p:cNvSpPr>
            <a:spLocks noGrp="1"/>
          </p:cNvSpPr>
          <p:nvPr>
            <p:ph sz="half" idx="2"/>
          </p:nvPr>
        </p:nvSpPr>
        <p:spPr>
          <a:xfrm>
            <a:off x="3883819" y="3821679"/>
            <a:ext cx="6514340" cy="5028761"/>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11259944" y="2952845"/>
            <a:ext cx="5998502" cy="863993"/>
          </a:xfrm>
        </p:spPr>
        <p:txBody>
          <a:bodyPr anchor="b">
            <a:noAutofit/>
          </a:bodyPr>
          <a:lstStyle>
            <a:lvl1pPr marL="0" indent="0">
              <a:buNone/>
              <a:defRPr sz="3598" b="0"/>
            </a:lvl1pPr>
            <a:lvl2pPr marL="685480" indent="0">
              <a:buNone/>
              <a:defRPr sz="2999" b="1"/>
            </a:lvl2pPr>
            <a:lvl3pPr marL="1370960" indent="0">
              <a:buNone/>
              <a:defRPr sz="2699" b="1"/>
            </a:lvl3pPr>
            <a:lvl4pPr marL="2056440" indent="0">
              <a:buNone/>
              <a:defRPr sz="2399" b="1"/>
            </a:lvl4pPr>
            <a:lvl5pPr marL="2741920" indent="0">
              <a:buNone/>
              <a:defRPr sz="2399" b="1"/>
            </a:lvl5pPr>
            <a:lvl6pPr marL="3427400" indent="0">
              <a:buNone/>
              <a:defRPr sz="2399" b="1"/>
            </a:lvl6pPr>
            <a:lvl7pPr marL="4112880" indent="0">
              <a:buNone/>
              <a:defRPr sz="2399" b="1"/>
            </a:lvl7pPr>
            <a:lvl8pPr marL="4798360" indent="0">
              <a:buNone/>
              <a:defRPr sz="2399" b="1"/>
            </a:lvl8pPr>
            <a:lvl9pPr marL="5483840" indent="0">
              <a:buNone/>
              <a:defRPr sz="2399" b="1"/>
            </a:lvl9pPr>
          </a:lstStyle>
          <a:p>
            <a:pPr lvl="0"/>
            <a:r>
              <a:rPr lang="zh-TW" altLang="en-US" smtClean="0"/>
              <a:t>按一下以編輯母片文字樣式</a:t>
            </a:r>
          </a:p>
        </p:txBody>
      </p:sp>
      <p:sp>
        <p:nvSpPr>
          <p:cNvPr id="6" name="Content Placeholder 5"/>
          <p:cNvSpPr>
            <a:spLocks noGrp="1"/>
          </p:cNvSpPr>
          <p:nvPr>
            <p:ph sz="quarter" idx="4"/>
          </p:nvPr>
        </p:nvSpPr>
        <p:spPr>
          <a:xfrm>
            <a:off x="10750436" y="3816839"/>
            <a:ext cx="6508011" cy="5028761"/>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859E268D-C6A9-4638-B659-28A32C6210E6}" type="datetime1">
              <a:rPr lang="zh-TW" altLang="en-US" smtClean="0"/>
              <a:t>2014/6/18</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12" name="Freeform 11"/>
          <p:cNvSpPr/>
          <p:nvPr/>
        </p:nvSpPr>
        <p:spPr bwMode="auto">
          <a:xfrm flipV="1">
            <a:off x="-6283" y="1071067"/>
            <a:ext cx="2382791" cy="76059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797719" y="1181127"/>
            <a:ext cx="1169651" cy="547434"/>
          </a:xfrm>
        </p:spPr>
        <p:txBody>
          <a:bodyPr/>
          <a:lstStyle/>
          <a:p>
            <a:fld id="{FFC045FB-CD44-4A31-8ED2-89B325A8E262}" type="slidenum">
              <a:rPr lang="zh-TW" altLang="en-US" smtClean="0"/>
              <a:t>‹#›</a:t>
            </a:fld>
            <a:endParaRPr lang="zh-TW" altLang="en-US"/>
          </a:p>
        </p:txBody>
      </p:sp>
    </p:spTree>
    <p:extLst>
      <p:ext uri="{BB962C8B-B14F-4D97-AF65-F5344CB8AC3E}">
        <p14:creationId xmlns:p14="http://schemas.microsoft.com/office/powerpoint/2010/main" val="3247878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5BFC9B52-B511-4A04-A891-79374968AF54}" type="datetime1">
              <a:rPr lang="zh-TW" altLang="en-US" smtClean="0"/>
              <a:t>2014/6/18</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7" name="Freeform 11"/>
          <p:cNvSpPr/>
          <p:nvPr/>
        </p:nvSpPr>
        <p:spPr bwMode="auto">
          <a:xfrm flipV="1">
            <a:off x="-6283" y="1071067"/>
            <a:ext cx="2382791" cy="76059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FC045FB-CD44-4A31-8ED2-89B325A8E262}" type="slidenum">
              <a:rPr lang="zh-TW" altLang="en-US" smtClean="0"/>
              <a:t>‹#›</a:t>
            </a:fld>
            <a:endParaRPr lang="zh-TW" altLang="en-US"/>
          </a:p>
        </p:txBody>
      </p:sp>
    </p:spTree>
    <p:extLst>
      <p:ext uri="{BB962C8B-B14F-4D97-AF65-F5344CB8AC3E}">
        <p14:creationId xmlns:p14="http://schemas.microsoft.com/office/powerpoint/2010/main" val="1180255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5CE33-FC6F-4839-8FB8-5A94A3659EA5}" type="datetime1">
              <a:rPr lang="zh-TW" altLang="en-US" smtClean="0"/>
              <a:t>2014/6/18</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6" name="Freeform 11"/>
          <p:cNvSpPr/>
          <p:nvPr/>
        </p:nvSpPr>
        <p:spPr bwMode="auto">
          <a:xfrm flipV="1">
            <a:off x="-6283" y="1071067"/>
            <a:ext cx="2382791" cy="76059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FC045FB-CD44-4A31-8ED2-89B325A8E262}" type="slidenum">
              <a:rPr lang="zh-TW" altLang="en-US" smtClean="0"/>
              <a:t>‹#›</a:t>
            </a:fld>
            <a:endParaRPr lang="zh-TW" altLang="en-US"/>
          </a:p>
        </p:txBody>
      </p:sp>
    </p:spTree>
    <p:extLst>
      <p:ext uri="{BB962C8B-B14F-4D97-AF65-F5344CB8AC3E}">
        <p14:creationId xmlns:p14="http://schemas.microsoft.com/office/powerpoint/2010/main" val="2157018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3883819" y="668822"/>
            <a:ext cx="5257799" cy="1463790"/>
          </a:xfrm>
        </p:spPr>
        <p:txBody>
          <a:bodyPr anchor="b"/>
          <a:lstStyle>
            <a:lvl1pPr algn="l">
              <a:defRPr sz="2999"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9484518" y="668823"/>
            <a:ext cx="7772400" cy="8118685"/>
          </a:xfrm>
        </p:spPr>
        <p:txBody>
          <a:bodyPr anchor="ct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3883819" y="2396810"/>
            <a:ext cx="5257799" cy="6390694"/>
          </a:xfrm>
        </p:spPr>
        <p:txBody>
          <a:bodyPr/>
          <a:lstStyle>
            <a:lvl1pPr marL="0" indent="0">
              <a:buNone/>
              <a:defRPr sz="2099"/>
            </a:lvl1pPr>
            <a:lvl2pPr marL="685480" indent="0">
              <a:buNone/>
              <a:defRPr sz="1799"/>
            </a:lvl2pPr>
            <a:lvl3pPr marL="1370960" indent="0">
              <a:buNone/>
              <a:defRPr sz="1499"/>
            </a:lvl3pPr>
            <a:lvl4pPr marL="2056440" indent="0">
              <a:buNone/>
              <a:defRPr sz="1349"/>
            </a:lvl4pPr>
            <a:lvl5pPr marL="2741920" indent="0">
              <a:buNone/>
              <a:defRPr sz="1349"/>
            </a:lvl5pPr>
            <a:lvl6pPr marL="3427400" indent="0">
              <a:buNone/>
              <a:defRPr sz="1349"/>
            </a:lvl6pPr>
            <a:lvl7pPr marL="4112880" indent="0">
              <a:buNone/>
              <a:defRPr sz="1349"/>
            </a:lvl7pPr>
            <a:lvl8pPr marL="4798360" indent="0">
              <a:buNone/>
              <a:defRPr sz="1349"/>
            </a:lvl8pPr>
            <a:lvl9pPr marL="5483840" indent="0">
              <a:buNone/>
              <a:defRPr sz="1349"/>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78CC456-4D16-4EE8-8F56-9BF25CD0FB25}" type="datetime1">
              <a:rPr lang="zh-TW" altLang="en-US" smtClean="0"/>
              <a:t>2014/6/18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9" name="Freeform 11"/>
          <p:cNvSpPr/>
          <p:nvPr/>
        </p:nvSpPr>
        <p:spPr bwMode="auto">
          <a:xfrm flipV="1">
            <a:off x="-6283" y="1071067"/>
            <a:ext cx="2382791" cy="76059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FC045FB-CD44-4A31-8ED2-89B325A8E262}" type="slidenum">
              <a:rPr lang="zh-TW" altLang="en-US" smtClean="0"/>
              <a:t>‹#›</a:t>
            </a:fld>
            <a:endParaRPr lang="zh-TW" altLang="en-US"/>
          </a:p>
        </p:txBody>
      </p:sp>
    </p:spTree>
    <p:extLst>
      <p:ext uri="{BB962C8B-B14F-4D97-AF65-F5344CB8AC3E}">
        <p14:creationId xmlns:p14="http://schemas.microsoft.com/office/powerpoint/2010/main" val="3413962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3883820" y="7197567"/>
            <a:ext cx="13373100" cy="849713"/>
          </a:xfrm>
        </p:spPr>
        <p:txBody>
          <a:bodyPr anchor="b">
            <a:normAutofit/>
          </a:bodyPr>
          <a:lstStyle>
            <a:lvl1pPr algn="l">
              <a:defRPr sz="3598"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3883818" y="952007"/>
            <a:ext cx="13373100" cy="5779778"/>
          </a:xfrm>
        </p:spPr>
        <p:txBody>
          <a:bodyPr anchor="t">
            <a:normAutofit/>
          </a:bodyPr>
          <a:lstStyle>
            <a:lvl1pPr marL="0" indent="0" algn="ctr">
              <a:buNone/>
              <a:defRPr sz="2399"/>
            </a:lvl1pPr>
            <a:lvl2pPr marL="685480" indent="0">
              <a:buNone/>
              <a:defRPr sz="2399"/>
            </a:lvl2pPr>
            <a:lvl3pPr marL="1370960" indent="0">
              <a:buNone/>
              <a:defRPr sz="2399"/>
            </a:lvl3pPr>
            <a:lvl4pPr marL="2056440" indent="0">
              <a:buNone/>
              <a:defRPr sz="2399"/>
            </a:lvl4pPr>
            <a:lvl5pPr marL="2741920" indent="0">
              <a:buNone/>
              <a:defRPr sz="2399"/>
            </a:lvl5pPr>
            <a:lvl6pPr marL="3427400" indent="0">
              <a:buNone/>
              <a:defRPr sz="2399"/>
            </a:lvl6pPr>
            <a:lvl7pPr marL="4112880" indent="0">
              <a:buNone/>
              <a:defRPr sz="2399"/>
            </a:lvl7pPr>
            <a:lvl8pPr marL="4798360" indent="0">
              <a:buNone/>
              <a:defRPr sz="2399"/>
            </a:lvl8pPr>
            <a:lvl9pPr marL="5483840" indent="0">
              <a:buNone/>
              <a:defRPr sz="2399"/>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3883820" y="8047280"/>
            <a:ext cx="13373100" cy="740225"/>
          </a:xfrm>
        </p:spPr>
        <p:txBody>
          <a:bodyPr>
            <a:normAutofit/>
          </a:bodyPr>
          <a:lstStyle>
            <a:lvl1pPr marL="0" indent="0">
              <a:buNone/>
              <a:defRPr sz="1799"/>
            </a:lvl1pPr>
            <a:lvl2pPr marL="685480" indent="0">
              <a:buNone/>
              <a:defRPr sz="1799"/>
            </a:lvl2pPr>
            <a:lvl3pPr marL="1370960" indent="0">
              <a:buNone/>
              <a:defRPr sz="1499"/>
            </a:lvl3pPr>
            <a:lvl4pPr marL="2056440" indent="0">
              <a:buNone/>
              <a:defRPr sz="1349"/>
            </a:lvl4pPr>
            <a:lvl5pPr marL="2741920" indent="0">
              <a:buNone/>
              <a:defRPr sz="1349"/>
            </a:lvl5pPr>
            <a:lvl6pPr marL="3427400" indent="0">
              <a:buNone/>
              <a:defRPr sz="1349"/>
            </a:lvl6pPr>
            <a:lvl7pPr marL="4112880" indent="0">
              <a:buNone/>
              <a:defRPr sz="1349"/>
            </a:lvl7pPr>
            <a:lvl8pPr marL="4798360" indent="0">
              <a:buNone/>
              <a:defRPr sz="1349"/>
            </a:lvl8pPr>
            <a:lvl9pPr marL="5483840" indent="0">
              <a:buNone/>
              <a:defRPr sz="1349"/>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0A91801A-C207-4B18-B6E1-D95E0DB60E18}" type="datetime1">
              <a:rPr lang="zh-TW" altLang="en-US" smtClean="0"/>
              <a:t>2014/6/18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9" name="Freeform 11"/>
          <p:cNvSpPr/>
          <p:nvPr/>
        </p:nvSpPr>
        <p:spPr bwMode="auto">
          <a:xfrm flipV="1">
            <a:off x="-6283" y="7364178"/>
            <a:ext cx="2382791" cy="76059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797719" y="7471171"/>
            <a:ext cx="1169651" cy="547434"/>
          </a:xfrm>
        </p:spPr>
        <p:txBody>
          <a:bodyPr/>
          <a:lstStyle/>
          <a:p>
            <a:fld id="{FFC045FB-CD44-4A31-8ED2-89B325A8E262}" type="slidenum">
              <a:rPr lang="zh-TW" altLang="en-US" smtClean="0"/>
              <a:t>‹#›</a:t>
            </a:fld>
            <a:endParaRPr lang="zh-TW" altLang="en-US"/>
          </a:p>
        </p:txBody>
      </p:sp>
    </p:spTree>
    <p:extLst>
      <p:ext uri="{BB962C8B-B14F-4D97-AF65-F5344CB8AC3E}">
        <p14:creationId xmlns:p14="http://schemas.microsoft.com/office/powerpoint/2010/main" val="3989992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2" y="342741"/>
            <a:ext cx="4277274" cy="9953332"/>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40832" y="-47"/>
            <a:ext cx="3535011" cy="10275169"/>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274320" cy="102822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3889387" y="935731"/>
            <a:ext cx="13367531" cy="1920446"/>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3883818" y="3198918"/>
            <a:ext cx="13373100" cy="5826602"/>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5542419" y="9191399"/>
            <a:ext cx="1719425" cy="555337"/>
          </a:xfrm>
          <a:prstGeom prst="rect">
            <a:avLst/>
          </a:prstGeom>
        </p:spPr>
        <p:txBody>
          <a:bodyPr vert="horz" lIns="91440" tIns="45720" rIns="91440" bIns="45720" rtlCol="0" anchor="ctr"/>
          <a:lstStyle>
            <a:lvl1pPr algn="r">
              <a:defRPr sz="1349">
                <a:solidFill>
                  <a:schemeClr val="tx1">
                    <a:tint val="75000"/>
                  </a:schemeClr>
                </a:solidFill>
              </a:defRPr>
            </a:lvl1pPr>
          </a:lstStyle>
          <a:p>
            <a:fld id="{45005B98-E444-4D76-898D-C5CCE2DD0D9D}" type="datetime1">
              <a:rPr lang="zh-TW" altLang="en-US" smtClean="0"/>
              <a:t>2014/6/18</a:t>
            </a:fld>
            <a:endParaRPr lang="zh-TW" altLang="en-US"/>
          </a:p>
        </p:txBody>
      </p:sp>
      <p:sp>
        <p:nvSpPr>
          <p:cNvPr id="5" name="Footer Placeholder 4"/>
          <p:cNvSpPr>
            <a:spLocks noGrp="1"/>
          </p:cNvSpPr>
          <p:nvPr>
            <p:ph type="ftr" sz="quarter" idx="3"/>
          </p:nvPr>
        </p:nvSpPr>
        <p:spPr>
          <a:xfrm>
            <a:off x="3883819" y="9199452"/>
            <a:ext cx="11429999" cy="547434"/>
          </a:xfrm>
          <a:prstGeom prst="rect">
            <a:avLst/>
          </a:prstGeom>
        </p:spPr>
        <p:txBody>
          <a:bodyPr vert="horz" lIns="91440" tIns="45720" rIns="91440" bIns="45720" rtlCol="0" anchor="ctr"/>
          <a:lstStyle>
            <a:lvl1pPr algn="l">
              <a:defRPr sz="1349">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797719" y="1181127"/>
            <a:ext cx="1169651" cy="547434"/>
          </a:xfrm>
          <a:prstGeom prst="rect">
            <a:avLst/>
          </a:prstGeom>
        </p:spPr>
        <p:txBody>
          <a:bodyPr vert="horz" lIns="91440" tIns="45720" rIns="91440" bIns="45720" rtlCol="0" anchor="ctr"/>
          <a:lstStyle>
            <a:lvl1pPr algn="r">
              <a:defRPr sz="2999">
                <a:solidFill>
                  <a:srgbClr val="FEFFFF"/>
                </a:solidFill>
              </a:defRPr>
            </a:lvl1pPr>
          </a:lstStyle>
          <a:p>
            <a:fld id="{FFC045FB-CD44-4A31-8ED2-89B325A8E262}" type="slidenum">
              <a:rPr lang="zh-TW" altLang="en-US" smtClean="0"/>
              <a:t>‹#›</a:t>
            </a:fld>
            <a:endParaRPr lang="zh-TW" altLang="en-US"/>
          </a:p>
        </p:txBody>
      </p:sp>
      <p:pic>
        <p:nvPicPr>
          <p:cNvPr id="36" name="Picture 3" descr="D:\logo\Logo及片頭尾\logo黑字透明.png"/>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14628948" y="9240599"/>
            <a:ext cx="3546368" cy="1041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6419575"/>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hf hdr="0" ftr="0" dt="0"/>
  <p:txStyles>
    <p:titleStyle>
      <a:lvl1pPr algn="l" defTabSz="685480" rtl="0" eaLnBrk="1" latinLnBrk="0" hangingPunct="1">
        <a:spcBef>
          <a:spcPct val="0"/>
        </a:spcBef>
        <a:buNone/>
        <a:defRPr sz="5397"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514110" indent="-514110" algn="l" defTabSz="685480" rtl="0" eaLnBrk="1" latinLnBrk="0" hangingPunct="1">
        <a:spcBef>
          <a:spcPts val="1499"/>
        </a:spcBef>
        <a:spcAft>
          <a:spcPts val="0"/>
        </a:spcAft>
        <a:buClr>
          <a:schemeClr val="accent1"/>
        </a:buClr>
        <a:buFont typeface="Wingdings 3" charset="2"/>
        <a:buChar char=""/>
        <a:defRPr sz="2699" kern="1200">
          <a:solidFill>
            <a:schemeClr val="tx1">
              <a:lumMod val="75000"/>
              <a:lumOff val="25000"/>
            </a:schemeClr>
          </a:solidFill>
          <a:latin typeface="+mn-lt"/>
          <a:ea typeface="+mn-ea"/>
          <a:cs typeface="+mn-cs"/>
        </a:defRPr>
      </a:lvl1pPr>
      <a:lvl2pPr marL="1113905" indent="-428425" algn="l" defTabSz="685480" rtl="0" eaLnBrk="1" latinLnBrk="0" hangingPunct="1">
        <a:spcBef>
          <a:spcPts val="1499"/>
        </a:spcBef>
        <a:spcAft>
          <a:spcPts val="0"/>
        </a:spcAft>
        <a:buClr>
          <a:schemeClr val="accent1"/>
        </a:buClr>
        <a:buFont typeface="Wingdings 3" charset="2"/>
        <a:buChar char=""/>
        <a:defRPr sz="2399" kern="1200">
          <a:solidFill>
            <a:schemeClr val="tx1">
              <a:lumMod val="75000"/>
              <a:lumOff val="25000"/>
            </a:schemeClr>
          </a:solidFill>
          <a:latin typeface="+mn-lt"/>
          <a:ea typeface="+mn-ea"/>
          <a:cs typeface="+mn-cs"/>
        </a:defRPr>
      </a:lvl2pPr>
      <a:lvl3pPr marL="1713700" indent="-342740" algn="l" defTabSz="685480" rtl="0" eaLnBrk="1" latinLnBrk="0" hangingPunct="1">
        <a:spcBef>
          <a:spcPts val="1499"/>
        </a:spcBef>
        <a:spcAft>
          <a:spcPts val="0"/>
        </a:spcAft>
        <a:buClr>
          <a:schemeClr val="accent1"/>
        </a:buClr>
        <a:buFont typeface="Wingdings 3" charset="2"/>
        <a:buChar char=""/>
        <a:defRPr sz="2099" kern="1200">
          <a:solidFill>
            <a:schemeClr val="tx1">
              <a:lumMod val="75000"/>
              <a:lumOff val="25000"/>
            </a:schemeClr>
          </a:solidFill>
          <a:latin typeface="+mn-lt"/>
          <a:ea typeface="+mn-ea"/>
          <a:cs typeface="+mn-cs"/>
        </a:defRPr>
      </a:lvl3pPr>
      <a:lvl4pPr marL="2399180" indent="-342740" algn="l" defTabSz="685480" rtl="0" eaLnBrk="1" latinLnBrk="0" hangingPunct="1">
        <a:spcBef>
          <a:spcPts val="1499"/>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4pPr>
      <a:lvl5pPr marL="3084660" indent="-342740" algn="l" defTabSz="685480" rtl="0" eaLnBrk="1" latinLnBrk="0" hangingPunct="1">
        <a:spcBef>
          <a:spcPts val="1499"/>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5pPr>
      <a:lvl6pPr marL="3770140" indent="-342740" algn="l" defTabSz="685480" rtl="0" eaLnBrk="1" latinLnBrk="0" hangingPunct="1">
        <a:spcBef>
          <a:spcPts val="1499"/>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6pPr>
      <a:lvl7pPr marL="4455620" indent="-342740" algn="l" defTabSz="685480" rtl="0" eaLnBrk="1" latinLnBrk="0" hangingPunct="1">
        <a:spcBef>
          <a:spcPts val="1499"/>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7pPr>
      <a:lvl8pPr marL="5141100" indent="-342740" algn="l" defTabSz="685480" rtl="0" eaLnBrk="1" latinLnBrk="0" hangingPunct="1">
        <a:spcBef>
          <a:spcPts val="1499"/>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8pPr>
      <a:lvl9pPr marL="5826580" indent="-342740" algn="l" defTabSz="685480" rtl="0" eaLnBrk="1" latinLnBrk="0" hangingPunct="1">
        <a:spcBef>
          <a:spcPts val="1499"/>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9pPr>
    </p:bodyStyle>
    <p:otherStyle>
      <a:defPPr>
        <a:defRPr lang="en-US"/>
      </a:defPPr>
      <a:lvl1pPr marL="0" algn="l" defTabSz="685480" rtl="0" eaLnBrk="1" latinLnBrk="0" hangingPunct="1">
        <a:defRPr sz="2699" kern="1200">
          <a:solidFill>
            <a:schemeClr val="tx1"/>
          </a:solidFill>
          <a:latin typeface="+mn-lt"/>
          <a:ea typeface="+mn-ea"/>
          <a:cs typeface="+mn-cs"/>
        </a:defRPr>
      </a:lvl1pPr>
      <a:lvl2pPr marL="685480" algn="l" defTabSz="685480" rtl="0" eaLnBrk="1" latinLnBrk="0" hangingPunct="1">
        <a:defRPr sz="2699" kern="1200">
          <a:solidFill>
            <a:schemeClr val="tx1"/>
          </a:solidFill>
          <a:latin typeface="+mn-lt"/>
          <a:ea typeface="+mn-ea"/>
          <a:cs typeface="+mn-cs"/>
        </a:defRPr>
      </a:lvl2pPr>
      <a:lvl3pPr marL="1370960" algn="l" defTabSz="685480" rtl="0" eaLnBrk="1" latinLnBrk="0" hangingPunct="1">
        <a:defRPr sz="2699" kern="1200">
          <a:solidFill>
            <a:schemeClr val="tx1"/>
          </a:solidFill>
          <a:latin typeface="+mn-lt"/>
          <a:ea typeface="+mn-ea"/>
          <a:cs typeface="+mn-cs"/>
        </a:defRPr>
      </a:lvl3pPr>
      <a:lvl4pPr marL="2056440" algn="l" defTabSz="685480" rtl="0" eaLnBrk="1" latinLnBrk="0" hangingPunct="1">
        <a:defRPr sz="2699" kern="1200">
          <a:solidFill>
            <a:schemeClr val="tx1"/>
          </a:solidFill>
          <a:latin typeface="+mn-lt"/>
          <a:ea typeface="+mn-ea"/>
          <a:cs typeface="+mn-cs"/>
        </a:defRPr>
      </a:lvl4pPr>
      <a:lvl5pPr marL="2741920" algn="l" defTabSz="685480" rtl="0" eaLnBrk="1" latinLnBrk="0" hangingPunct="1">
        <a:defRPr sz="2699" kern="1200">
          <a:solidFill>
            <a:schemeClr val="tx1"/>
          </a:solidFill>
          <a:latin typeface="+mn-lt"/>
          <a:ea typeface="+mn-ea"/>
          <a:cs typeface="+mn-cs"/>
        </a:defRPr>
      </a:lvl5pPr>
      <a:lvl6pPr marL="3427400" algn="l" defTabSz="685480" rtl="0" eaLnBrk="1" latinLnBrk="0" hangingPunct="1">
        <a:defRPr sz="2699" kern="1200">
          <a:solidFill>
            <a:schemeClr val="tx1"/>
          </a:solidFill>
          <a:latin typeface="+mn-lt"/>
          <a:ea typeface="+mn-ea"/>
          <a:cs typeface="+mn-cs"/>
        </a:defRPr>
      </a:lvl6pPr>
      <a:lvl7pPr marL="4112880" algn="l" defTabSz="685480" rtl="0" eaLnBrk="1" latinLnBrk="0" hangingPunct="1">
        <a:defRPr sz="2699" kern="1200">
          <a:solidFill>
            <a:schemeClr val="tx1"/>
          </a:solidFill>
          <a:latin typeface="+mn-lt"/>
          <a:ea typeface="+mn-ea"/>
          <a:cs typeface="+mn-cs"/>
        </a:defRPr>
      </a:lvl7pPr>
      <a:lvl8pPr marL="4798360" algn="l" defTabSz="685480" rtl="0" eaLnBrk="1" latinLnBrk="0" hangingPunct="1">
        <a:defRPr sz="2699" kern="1200">
          <a:solidFill>
            <a:schemeClr val="tx1"/>
          </a:solidFill>
          <a:latin typeface="+mn-lt"/>
          <a:ea typeface="+mn-ea"/>
          <a:cs typeface="+mn-cs"/>
        </a:defRPr>
      </a:lvl8pPr>
      <a:lvl9pPr marL="5483840" algn="l" defTabSz="685480" rtl="0" eaLnBrk="1" latinLnBrk="0" hangingPunct="1">
        <a:defRPr sz="26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reativecommons.org/licenses/by-nc-sa/3.0/tw/deed.zh_TW"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4392650" y="2992039"/>
            <a:ext cx="13366907" cy="1602548"/>
          </a:xfrm>
        </p:spPr>
        <p:txBody>
          <a:bodyPr>
            <a:noAutofit/>
          </a:bodyPr>
          <a:lstStyle/>
          <a:p>
            <a:pPr algn="ctr"/>
            <a:r>
              <a:rPr lang="zh-TW" altLang="en-US" sz="6597"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歐盟法與生命對話 第一單元 </a:t>
            </a:r>
            <a:r>
              <a:rPr lang="en-US" altLang="zh-TW" sz="6597" b="1"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III</a:t>
            </a:r>
            <a:r>
              <a:rPr lang="en-US" altLang="zh-TW" sz="6597"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
            </a:r>
            <a:br>
              <a:rPr lang="en-US" altLang="zh-TW" sz="6597"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br>
            <a:endParaRPr lang="zh-TW" altLang="en-US" sz="6597" b="1"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副標題 2"/>
          <p:cNvSpPr>
            <a:spLocks noGrp="1"/>
          </p:cNvSpPr>
          <p:nvPr>
            <p:ph type="subTitle" idx="1"/>
          </p:nvPr>
        </p:nvSpPr>
        <p:spPr>
          <a:xfrm>
            <a:off x="4188856" y="5113598"/>
            <a:ext cx="13366907" cy="1345997"/>
          </a:xfrm>
        </p:spPr>
        <p:txBody>
          <a:bodyPr>
            <a:normAutofit/>
          </a:bodyPr>
          <a:lstStyle/>
          <a:p>
            <a:pPr algn="ctr">
              <a:buClrTx/>
              <a:defRPr/>
            </a:pPr>
            <a:r>
              <a:rPr lang="en-US" altLang="zh-TW" sz="2999" b="1" dirty="0">
                <a:solidFill>
                  <a:schemeClr val="bg1">
                    <a:lumMod val="50000"/>
                  </a:schemeClr>
                </a:solidFill>
                <a:latin typeface="Times New Roman" panose="02020603050405020304" pitchFamily="18" charset="0"/>
                <a:ea typeface="標楷體" panose="03000509000000000000" pitchFamily="65" charset="-120"/>
                <a:cs typeface="Times New Roman" panose="02020603050405020304" pitchFamily="18" charset="0"/>
              </a:rPr>
              <a:t>Dr. Lukas Lien</a:t>
            </a:r>
          </a:p>
          <a:p>
            <a:pPr algn="ctr">
              <a:buClrTx/>
              <a:defRPr/>
            </a:pPr>
            <a:r>
              <a:rPr lang="en-US" altLang="zh-TW" sz="2999" b="1" dirty="0">
                <a:solidFill>
                  <a:schemeClr val="bg1">
                    <a:lumMod val="50000"/>
                  </a:schemeClr>
                </a:solidFill>
                <a:latin typeface="Times New Roman" panose="02020603050405020304" pitchFamily="18" charset="0"/>
                <a:ea typeface="標楷體" panose="03000509000000000000" pitchFamily="65" charset="-120"/>
                <a:cs typeface="Times New Roman" panose="02020603050405020304" pitchFamily="18" charset="0"/>
              </a:rPr>
              <a:t>EULRC of NTU </a:t>
            </a:r>
          </a:p>
        </p:txBody>
      </p:sp>
      <p:sp>
        <p:nvSpPr>
          <p:cNvPr id="9" name="投影片編號版面配置區 8"/>
          <p:cNvSpPr>
            <a:spLocks noGrp="1"/>
          </p:cNvSpPr>
          <p:nvPr>
            <p:ph type="sldNum" sz="quarter" idx="12"/>
          </p:nvPr>
        </p:nvSpPr>
        <p:spPr/>
        <p:txBody>
          <a:bodyPr/>
          <a:lstStyle/>
          <a:p>
            <a:fld id="{FFC045FB-CD44-4A31-8ED2-89B325A8E262}" type="slidenum">
              <a:rPr lang="zh-TW" altLang="en-US" smtClean="0"/>
              <a:t>1</a:t>
            </a:fld>
            <a:endParaRPr lang="zh-TW" altLang="en-US"/>
          </a:p>
        </p:txBody>
      </p:sp>
      <p:sp>
        <p:nvSpPr>
          <p:cNvPr id="4" name="標題 1"/>
          <p:cNvSpPr txBox="1">
            <a:spLocks/>
          </p:cNvSpPr>
          <p:nvPr/>
        </p:nvSpPr>
        <p:spPr>
          <a:xfrm>
            <a:off x="4188858" y="4276121"/>
            <a:ext cx="13366907" cy="1602548"/>
          </a:xfrm>
          <a:prstGeom prst="rect">
            <a:avLst/>
          </a:prstGeom>
        </p:spPr>
        <p:txBody>
          <a:bodyPr vert="horz" lIns="137097" tIns="68548" rIns="137097" bIns="68548"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zh-TW" altLang="en-US" sz="6597"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5" name="矩形 4"/>
          <p:cNvSpPr/>
          <p:nvPr/>
        </p:nvSpPr>
        <p:spPr>
          <a:xfrm>
            <a:off x="4790693" y="3837609"/>
            <a:ext cx="12570815" cy="784446"/>
          </a:xfrm>
          <a:prstGeom prst="rect">
            <a:avLst/>
          </a:prstGeom>
        </p:spPr>
        <p:txBody>
          <a:bodyPr wrap="none" lIns="137097" tIns="68548" rIns="137097" bIns="68548">
            <a:spAutoFit/>
          </a:bodyPr>
          <a:lstStyle/>
          <a:p>
            <a:pPr algn="ctr">
              <a:spcBef>
                <a:spcPct val="0"/>
              </a:spcBef>
            </a:pPr>
            <a:r>
              <a:rPr lang="en-US" altLang="zh-TW" sz="4198" b="1" dirty="0">
                <a:latin typeface="Times New Roman" panose="02020603050405020304" pitchFamily="18" charset="0"/>
                <a:cs typeface="Times New Roman" panose="02020603050405020304" pitchFamily="18" charset="0"/>
              </a:rPr>
              <a:t>Nature Human Right and Alienation in Social Theory</a:t>
            </a:r>
          </a:p>
        </p:txBody>
      </p:sp>
      <p:grpSp>
        <p:nvGrpSpPr>
          <p:cNvPr id="6" name="群組 5"/>
          <p:cNvGrpSpPr/>
          <p:nvPr/>
        </p:nvGrpSpPr>
        <p:grpSpPr>
          <a:xfrm>
            <a:off x="6805180" y="7264922"/>
            <a:ext cx="7800057" cy="1107612"/>
            <a:chOff x="1169753" y="4207851"/>
            <a:chExt cx="5202447" cy="738750"/>
          </a:xfrm>
        </p:grpSpPr>
        <p:sp>
          <p:nvSpPr>
            <p:cNvPr id="7" name="矩形 18"/>
            <p:cNvSpPr>
              <a:spLocks noChangeArrowheads="1"/>
            </p:cNvSpPr>
            <p:nvPr/>
          </p:nvSpPr>
          <p:spPr bwMode="auto">
            <a:xfrm>
              <a:off x="2339752" y="4207851"/>
              <a:ext cx="4032448" cy="73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US" altLang="zh-TW" sz="2199" b="1" dirty="0">
                  <a:latin typeface="Times New Roman" pitchFamily="18" charset="0"/>
                  <a:ea typeface="標楷體" pitchFamily="65" charset="-120"/>
                  <a:cs typeface="Times New Roman" pitchFamily="18" charset="0"/>
                </a:rPr>
                <a:t>【</a:t>
              </a:r>
              <a:r>
                <a:rPr lang="zh-TW" altLang="en-US" sz="2199" b="1" dirty="0">
                  <a:latin typeface="Times New Roman" pitchFamily="18" charset="0"/>
                  <a:ea typeface="標楷體" pitchFamily="65" charset="-120"/>
                  <a:cs typeface="Times New Roman" pitchFamily="18" charset="0"/>
                </a:rPr>
                <a:t>本著作除另有註明外，採取</a:t>
              </a:r>
              <a:r>
                <a:rPr lang="zh-TW" altLang="en-US" sz="2199" b="1" u="sng" dirty="0">
                  <a:solidFill>
                    <a:schemeClr val="accent1"/>
                  </a:solidFill>
                  <a:latin typeface="Times New Roman" pitchFamily="18" charset="0"/>
                  <a:ea typeface="標楷體" pitchFamily="65" charset="-120"/>
                  <a:cs typeface="Times New Roman" pitchFamily="18" charset="0"/>
                  <a:hlinkClick r:id="rId2"/>
                </a:rPr>
                <a:t>創用</a:t>
              </a:r>
              <a:r>
                <a:rPr lang="en-US" altLang="zh-TW" sz="2199" b="1" u="sng" dirty="0">
                  <a:solidFill>
                    <a:schemeClr val="accent1"/>
                  </a:solidFill>
                  <a:latin typeface="Times New Roman" pitchFamily="18" charset="0"/>
                  <a:ea typeface="標楷體" pitchFamily="65" charset="-120"/>
                  <a:cs typeface="Times New Roman" pitchFamily="18" charset="0"/>
                  <a:hlinkClick r:id="rId2"/>
                </a:rPr>
                <a:t>CC</a:t>
              </a:r>
              <a:r>
                <a:rPr lang="zh-TW" altLang="en-US" sz="2199" b="1" u="sng" dirty="0">
                  <a:solidFill>
                    <a:schemeClr val="accent1"/>
                  </a:solidFill>
                  <a:latin typeface="Times New Roman" pitchFamily="18" charset="0"/>
                  <a:ea typeface="標楷體" pitchFamily="65" charset="-120"/>
                  <a:cs typeface="Times New Roman" pitchFamily="18" charset="0"/>
                  <a:hlinkClick r:id="rId2"/>
                </a:rPr>
                <a:t>「姓名標示－非商業性－相同方式分享」台灣</a:t>
              </a:r>
              <a:r>
                <a:rPr lang="en-US" altLang="zh-TW" sz="2199" b="1" u="sng" dirty="0">
                  <a:solidFill>
                    <a:schemeClr val="accent1"/>
                  </a:solidFill>
                  <a:latin typeface="Times New Roman" pitchFamily="18" charset="0"/>
                  <a:ea typeface="標楷體" pitchFamily="65" charset="-120"/>
                  <a:cs typeface="Times New Roman" pitchFamily="18" charset="0"/>
                  <a:hlinkClick r:id="rId2"/>
                </a:rPr>
                <a:t>3.0</a:t>
              </a:r>
              <a:r>
                <a:rPr lang="zh-TW" altLang="en-US" sz="2199" b="1" u="sng" dirty="0">
                  <a:solidFill>
                    <a:schemeClr val="accent1"/>
                  </a:solidFill>
                  <a:latin typeface="Times New Roman" pitchFamily="18" charset="0"/>
                  <a:ea typeface="標楷體" pitchFamily="65" charset="-120"/>
                  <a:cs typeface="Times New Roman" pitchFamily="18" charset="0"/>
                  <a:hlinkClick r:id="rId2"/>
                </a:rPr>
                <a:t>版</a:t>
              </a:r>
              <a:r>
                <a:rPr lang="zh-TW" altLang="en-US" sz="2199" b="1" dirty="0">
                  <a:latin typeface="Times New Roman" pitchFamily="18" charset="0"/>
                  <a:ea typeface="標楷體" pitchFamily="65" charset="-120"/>
                  <a:cs typeface="Times New Roman" pitchFamily="18" charset="0"/>
                </a:rPr>
                <a:t>授權釋出</a:t>
              </a:r>
              <a:r>
                <a:rPr lang="en-US" altLang="zh-TW" sz="2199" b="1" dirty="0">
                  <a:latin typeface="Times New Roman" pitchFamily="18" charset="0"/>
                  <a:ea typeface="標楷體" pitchFamily="65" charset="-120"/>
                  <a:cs typeface="Times New Roman" pitchFamily="18" charset="0"/>
                </a:rPr>
                <a:t>】</a:t>
              </a:r>
            </a:p>
          </p:txBody>
        </p:sp>
        <p:pic>
          <p:nvPicPr>
            <p:cNvPr id="8" name="Picture 15" descr="c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9753" y="4289608"/>
              <a:ext cx="1232869" cy="442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161661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536631" y="2013604"/>
            <a:ext cx="13516599" cy="6640612"/>
          </a:xfrm>
        </p:spPr>
        <p:txBody>
          <a:bodyPr>
            <a:normAutofit lnSpcReduction="10000"/>
          </a:bodyPr>
          <a:lstStyle/>
          <a:p>
            <a:pPr marL="771179" indent="-771179" algn="just">
              <a:buAutoNum type="arabicPeriod" startAt="5"/>
            </a:pPr>
            <a:r>
              <a:rPr lang="en-US" altLang="zh-TW" sz="4198" dirty="0">
                <a:latin typeface="Times New Roman" panose="02020603050405020304" pitchFamily="18" charset="0"/>
                <a:cs typeface="Times New Roman" panose="02020603050405020304" pitchFamily="18" charset="0"/>
              </a:rPr>
              <a:t>Develop the full Freedom of your thought, of your free will, of your free spirit, of your free creative aesthetics, of your free critical intelligences, of your own free genuine potentials that God gas put into your micro spiritual cosmos</a:t>
            </a:r>
          </a:p>
          <a:p>
            <a:pPr marL="771179" indent="-771179" algn="just">
              <a:buAutoNum type="arabicPeriod" startAt="5"/>
            </a:pPr>
            <a:r>
              <a:rPr lang="en-US" altLang="zh-TW" sz="4198" dirty="0">
                <a:latin typeface="Times New Roman" panose="02020603050405020304" pitchFamily="18" charset="0"/>
                <a:cs typeface="Times New Roman" panose="02020603050405020304" pitchFamily="18" charset="0"/>
              </a:rPr>
              <a:t>Develop your life long learning and life long R&amp;D, Develop your own system of organic growing knowledge, the dialectical, critical and dialogical self education, the best education is to make every student a organic growing and developing, self educating life with creative abilities</a:t>
            </a:r>
          </a:p>
          <a:p>
            <a:pPr algn="just"/>
            <a:endParaRPr lang="zh-TW" altLang="en-US" sz="4198" dirty="0">
              <a:latin typeface="Times New Roman" panose="02020603050405020304" pitchFamily="18" charset="0"/>
              <a:cs typeface="Times New Roman" panose="02020603050405020304" pitchFamily="18" charset="0"/>
            </a:endParaRPr>
          </a:p>
        </p:txBody>
      </p:sp>
      <p:sp>
        <p:nvSpPr>
          <p:cNvPr id="2" name="投影片編號版面配置區 1"/>
          <p:cNvSpPr>
            <a:spLocks noGrp="1"/>
          </p:cNvSpPr>
          <p:nvPr>
            <p:ph type="sldNum" sz="quarter" idx="12"/>
          </p:nvPr>
        </p:nvSpPr>
        <p:spPr/>
        <p:txBody>
          <a:bodyPr/>
          <a:lstStyle/>
          <a:p>
            <a:fld id="{FFC045FB-CD44-4A31-8ED2-89B325A8E262}" type="slidenum">
              <a:rPr lang="zh-TW" altLang="en-US" smtClean="0"/>
              <a:t>10</a:t>
            </a:fld>
            <a:endParaRPr lang="zh-TW" altLang="en-US"/>
          </a:p>
        </p:txBody>
      </p:sp>
    </p:spTree>
    <p:extLst>
      <p:ext uri="{BB962C8B-B14F-4D97-AF65-F5344CB8AC3E}">
        <p14:creationId xmlns:p14="http://schemas.microsoft.com/office/powerpoint/2010/main" val="1008539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610737" y="1428089"/>
            <a:ext cx="13642425" cy="7434640"/>
          </a:xfrm>
        </p:spPr>
        <p:txBody>
          <a:bodyPr>
            <a:normAutofit fontScale="92500"/>
          </a:bodyPr>
          <a:lstStyle/>
          <a:p>
            <a:pPr algn="just">
              <a:lnSpc>
                <a:spcPct val="110000"/>
              </a:lnSpc>
              <a:buAutoNum type="arabicPeriod" startAt="7"/>
            </a:pPr>
            <a:r>
              <a:rPr lang="en-US" altLang="zh-TW" sz="4198" dirty="0">
                <a:latin typeface="Times New Roman" panose="02020603050405020304" pitchFamily="18" charset="0"/>
                <a:cs typeface="Times New Roman" panose="02020603050405020304" pitchFamily="18" charset="0"/>
              </a:rPr>
              <a:t>Become global and universal in learning and researching, Become open spirit and make your spiritual world a universal, open and globalizing world, open your eyes and brains to accept the global and universal truth, the universal Good, the universal beauties of life</a:t>
            </a:r>
          </a:p>
          <a:p>
            <a:pPr algn="just">
              <a:lnSpc>
                <a:spcPct val="110000"/>
              </a:lnSpc>
              <a:buAutoNum type="arabicPeriod" startAt="7"/>
            </a:pPr>
            <a:r>
              <a:rPr lang="en-US" altLang="zh-TW" sz="3998" dirty="0">
                <a:latin typeface="Times New Roman" panose="02020603050405020304" pitchFamily="18" charset="0"/>
                <a:cs typeface="Times New Roman" panose="02020603050405020304" pitchFamily="18" charset="0"/>
              </a:rPr>
              <a:t>Respect yourself and respect another, your maxim has to be at the same time the universal moral law (Kant), if you wish to be respected, you shall first respect another, if you wish to honor yourself, you shall first honor another, if you wish to be beloved, you shall first love another. Do to another as you wish to be treated by another, this is the principle of universal moral law.</a:t>
            </a:r>
          </a:p>
          <a:p>
            <a:endParaRPr lang="zh-TW" altLang="en-US" sz="4198" dirty="0">
              <a:latin typeface="Times New Roman" panose="02020603050405020304" pitchFamily="18" charset="0"/>
              <a:cs typeface="Times New Roman" panose="02020603050405020304" pitchFamily="18" charset="0"/>
            </a:endParaRPr>
          </a:p>
        </p:txBody>
      </p:sp>
      <p:sp>
        <p:nvSpPr>
          <p:cNvPr id="2" name="投影片編號版面配置區 1"/>
          <p:cNvSpPr>
            <a:spLocks noGrp="1"/>
          </p:cNvSpPr>
          <p:nvPr>
            <p:ph type="sldNum" sz="quarter" idx="12"/>
          </p:nvPr>
        </p:nvSpPr>
        <p:spPr/>
        <p:txBody>
          <a:bodyPr/>
          <a:lstStyle/>
          <a:p>
            <a:fld id="{FFC045FB-CD44-4A31-8ED2-89B325A8E262}" type="slidenum">
              <a:rPr lang="zh-TW" altLang="en-US" smtClean="0"/>
              <a:t>11</a:t>
            </a:fld>
            <a:endParaRPr lang="zh-TW" altLang="en-US"/>
          </a:p>
        </p:txBody>
      </p:sp>
    </p:spTree>
    <p:extLst>
      <p:ext uri="{BB962C8B-B14F-4D97-AF65-F5344CB8AC3E}">
        <p14:creationId xmlns:p14="http://schemas.microsoft.com/office/powerpoint/2010/main" val="2907746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573684" y="1171033"/>
            <a:ext cx="13679480" cy="8382879"/>
          </a:xfrm>
        </p:spPr>
        <p:txBody>
          <a:bodyPr>
            <a:normAutofit lnSpcReduction="10000"/>
          </a:bodyPr>
          <a:lstStyle/>
          <a:p>
            <a:pPr marL="771179" indent="-771179" algn="just">
              <a:buFont typeface="+mj-lt"/>
              <a:buAutoNum type="arabicPeriod" startAt="9"/>
            </a:pPr>
            <a:r>
              <a:rPr lang="en-US" altLang="zh-TW" sz="4198" dirty="0">
                <a:latin typeface="Times New Roman" panose="02020603050405020304" pitchFamily="18" charset="0"/>
                <a:cs typeface="Times New Roman" panose="02020603050405020304" pitchFamily="18" charset="0"/>
              </a:rPr>
              <a:t>The philosophy is not only to interpret the world, knowing and understand the objects of the universe, the important tasks of philosophy are how to change the world, optimize the society, upgrade your own spirit, deepen tour self knowledge, enhance the progress of the society, demythologize the religious superstition,  analyzing the demonic power monopolization, reveal the roots and reasons of social alienation, create a structure for reforming the society to become a just, free, equal,  ruling by law and democratic environment.</a:t>
            </a:r>
          </a:p>
          <a:p>
            <a:endParaRPr lang="en-US" altLang="zh-TW" dirty="0" smtClean="0"/>
          </a:p>
          <a:p>
            <a:pPr marL="0" indent="0" algn="just">
              <a:buNone/>
            </a:pPr>
            <a:r>
              <a:rPr lang="en-US" altLang="zh-TW" sz="4198" dirty="0">
                <a:solidFill>
                  <a:schemeClr val="tx1"/>
                </a:solidFill>
                <a:latin typeface="Times New Roman" panose="02020603050405020304" pitchFamily="18" charset="0"/>
                <a:cs typeface="Times New Roman" panose="02020603050405020304" pitchFamily="18" charset="0"/>
              </a:rPr>
              <a:t>	Under the highlight of the topic: We can start and encourage an Enlightenment for all scholars </a:t>
            </a:r>
          </a:p>
          <a:p>
            <a:pPr marL="0" indent="0">
              <a:buNone/>
            </a:pPr>
            <a:endParaRPr lang="en-US" altLang="zh-TW" dirty="0"/>
          </a:p>
          <a:p>
            <a:endParaRPr lang="zh-TW" altLang="en-US" dirty="0"/>
          </a:p>
        </p:txBody>
      </p:sp>
      <p:sp>
        <p:nvSpPr>
          <p:cNvPr id="2" name="投影片編號版面配置區 1"/>
          <p:cNvSpPr>
            <a:spLocks noGrp="1"/>
          </p:cNvSpPr>
          <p:nvPr>
            <p:ph type="sldNum" sz="quarter" idx="12"/>
          </p:nvPr>
        </p:nvSpPr>
        <p:spPr/>
        <p:txBody>
          <a:bodyPr/>
          <a:lstStyle/>
          <a:p>
            <a:fld id="{FFC045FB-CD44-4A31-8ED2-89B325A8E262}" type="slidenum">
              <a:rPr lang="zh-TW" altLang="en-US" smtClean="0"/>
              <a:t>12</a:t>
            </a:fld>
            <a:endParaRPr lang="zh-TW" altLang="en-US"/>
          </a:p>
        </p:txBody>
      </p:sp>
    </p:spTree>
    <p:extLst>
      <p:ext uri="{BB962C8B-B14F-4D97-AF65-F5344CB8AC3E}">
        <p14:creationId xmlns:p14="http://schemas.microsoft.com/office/powerpoint/2010/main" val="2905390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b="1" dirty="0" smtClean="0">
                <a:latin typeface="Times New Roman" panose="02020603050405020304" pitchFamily="18" charset="0"/>
                <a:cs typeface="Times New Roman" panose="02020603050405020304" pitchFamily="18" charset="0"/>
              </a:rPr>
              <a:t>Content</a:t>
            </a:r>
            <a:endParaRPr lang="zh-TW" altLang="en-US" b="1"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6037119" y="2856178"/>
            <a:ext cx="9070743" cy="5663811"/>
          </a:xfrm>
        </p:spPr>
        <p:txBody>
          <a:bodyPr>
            <a:normAutofit lnSpcReduction="10000"/>
          </a:bodyPr>
          <a:lstStyle/>
          <a:p>
            <a:pPr>
              <a:spcBef>
                <a:spcPts val="676"/>
              </a:spcBef>
            </a:pPr>
            <a:r>
              <a:rPr lang="en-US" altLang="zh-TW" sz="4198" dirty="0">
                <a:latin typeface="Times New Roman" panose="02020603050405020304" pitchFamily="18" charset="0"/>
                <a:cs typeface="Times New Roman" panose="02020603050405020304" pitchFamily="18" charset="0"/>
              </a:rPr>
              <a:t>Introduction</a:t>
            </a:r>
          </a:p>
          <a:p>
            <a:pPr>
              <a:spcBef>
                <a:spcPts val="676"/>
              </a:spcBef>
            </a:pPr>
            <a:r>
              <a:rPr lang="en-US" altLang="ko-KR" sz="4198" dirty="0">
                <a:latin typeface="Times New Roman" panose="02020603050405020304" pitchFamily="18" charset="0"/>
                <a:ea typeface="굴림" panose="020B0600000101010101" pitchFamily="34" charset="-127"/>
                <a:cs typeface="Times New Roman" panose="02020603050405020304" pitchFamily="18" charset="0"/>
              </a:rPr>
              <a:t>Alienation as existential and universal</a:t>
            </a:r>
            <a:endParaRPr lang="zh-TW" altLang="ko-KR" sz="4198" dirty="0">
              <a:latin typeface="Times New Roman" panose="02020603050405020304" pitchFamily="18" charset="0"/>
              <a:ea typeface="굴림" panose="020B0600000101010101" pitchFamily="34" charset="-127"/>
              <a:cs typeface="Times New Roman" panose="02020603050405020304" pitchFamily="18" charset="0"/>
            </a:endParaRPr>
          </a:p>
          <a:p>
            <a:pPr>
              <a:spcBef>
                <a:spcPts val="676"/>
              </a:spcBef>
            </a:pPr>
            <a:r>
              <a:rPr lang="en-US" altLang="ko-KR" sz="4198" dirty="0">
                <a:latin typeface="Times New Roman" panose="02020603050405020304" pitchFamily="18" charset="0"/>
                <a:ea typeface="굴림" panose="020B0600000101010101" pitchFamily="34" charset="-127"/>
                <a:cs typeface="Times New Roman" panose="02020603050405020304" pitchFamily="18" charset="0"/>
              </a:rPr>
              <a:t>Alienation of Taiwan</a:t>
            </a:r>
            <a:r>
              <a:rPr lang="en-US" altLang="zh-TW" sz="4198" dirty="0">
                <a:solidFill>
                  <a:schemeClr val="bg1"/>
                </a:solidFill>
                <a:latin typeface="Times New Roman" panose="02020603050405020304" pitchFamily="18" charset="0"/>
                <a:cs typeface="Times New Roman" panose="02020603050405020304" pitchFamily="18" charset="0"/>
              </a:rPr>
              <a:t> </a:t>
            </a:r>
          </a:p>
          <a:p>
            <a:pPr>
              <a:spcBef>
                <a:spcPts val="676"/>
              </a:spcBef>
            </a:pPr>
            <a:r>
              <a:rPr lang="en-US" altLang="zh-TW" sz="4198" dirty="0">
                <a:latin typeface="Times New Roman" panose="02020603050405020304" pitchFamily="18" charset="0"/>
                <a:cs typeface="Times New Roman" panose="02020603050405020304" pitchFamily="18" charset="0"/>
              </a:rPr>
              <a:t>Form and models of alienation</a:t>
            </a:r>
            <a:r>
              <a:rPr lang="en-US" altLang="zh-TW" sz="4198" dirty="0">
                <a:solidFill>
                  <a:schemeClr val="bg1"/>
                </a:solidFill>
                <a:latin typeface="Times New Roman" panose="02020603050405020304" pitchFamily="18" charset="0"/>
                <a:cs typeface="Times New Roman" panose="02020603050405020304" pitchFamily="18" charset="0"/>
              </a:rPr>
              <a:t> </a:t>
            </a:r>
          </a:p>
          <a:p>
            <a:pPr>
              <a:spcBef>
                <a:spcPts val="676"/>
              </a:spcBef>
            </a:pPr>
            <a:r>
              <a:rPr lang="en-US" altLang="zh-TW" sz="4198" dirty="0">
                <a:latin typeface="Times New Roman" panose="02020603050405020304" pitchFamily="18" charset="0"/>
                <a:cs typeface="Times New Roman" panose="02020603050405020304" pitchFamily="18" charset="0"/>
              </a:rPr>
              <a:t>Human right in Nature right theory</a:t>
            </a:r>
            <a:r>
              <a:rPr lang="en-US" altLang="zh-TW" sz="4198" dirty="0">
                <a:solidFill>
                  <a:schemeClr val="bg1"/>
                </a:solidFill>
                <a:latin typeface="Times New Roman" panose="02020603050405020304" pitchFamily="18" charset="0"/>
                <a:cs typeface="Times New Roman" panose="02020603050405020304" pitchFamily="18" charset="0"/>
              </a:rPr>
              <a:t> </a:t>
            </a:r>
          </a:p>
          <a:p>
            <a:pPr>
              <a:spcBef>
                <a:spcPts val="676"/>
              </a:spcBef>
            </a:pPr>
            <a:r>
              <a:rPr lang="en-US" altLang="zh-TW" sz="4198" dirty="0">
                <a:latin typeface="Times New Roman" panose="02020603050405020304" pitchFamily="18" charset="0"/>
                <a:cs typeface="Times New Roman" panose="02020603050405020304" pitchFamily="18" charset="0"/>
              </a:rPr>
              <a:t>Alienation </a:t>
            </a:r>
            <a:endParaRPr lang="zh-TW" altLang="en-US" sz="4198" dirty="0">
              <a:latin typeface="Times New Roman" panose="02020603050405020304" pitchFamily="18" charset="0"/>
              <a:cs typeface="Times New Roman" panose="02020603050405020304" pitchFamily="18" charset="0"/>
            </a:endParaRPr>
          </a:p>
          <a:p>
            <a:pPr>
              <a:spcBef>
                <a:spcPts val="676"/>
              </a:spcBef>
            </a:pPr>
            <a:r>
              <a:rPr lang="en-US" altLang="zh-TW" sz="4198" dirty="0">
                <a:latin typeface="Times New Roman" panose="02020603050405020304" pitchFamily="18" charset="0"/>
                <a:cs typeface="Times New Roman" panose="02020603050405020304" pitchFamily="18" charset="0"/>
              </a:rPr>
              <a:t>Taiwan alienation models in history</a:t>
            </a:r>
          </a:p>
          <a:p>
            <a:pPr>
              <a:spcBef>
                <a:spcPts val="676"/>
              </a:spcBef>
            </a:pPr>
            <a:r>
              <a:rPr lang="en-US" altLang="zh-TW" sz="4198" dirty="0">
                <a:latin typeface="Times New Roman" panose="02020603050405020304" pitchFamily="18" charset="0"/>
                <a:cs typeface="Times New Roman" panose="02020603050405020304" pitchFamily="18" charset="0"/>
              </a:rPr>
              <a:t>Conclusion</a:t>
            </a:r>
          </a:p>
          <a:p>
            <a:endParaRPr lang="zh-TW" altLang="en-US" dirty="0"/>
          </a:p>
        </p:txBody>
      </p:sp>
      <p:sp>
        <p:nvSpPr>
          <p:cNvPr id="4" name="投影片編號版面配置區 3"/>
          <p:cNvSpPr>
            <a:spLocks noGrp="1"/>
          </p:cNvSpPr>
          <p:nvPr>
            <p:ph type="sldNum" sz="quarter" idx="12"/>
          </p:nvPr>
        </p:nvSpPr>
        <p:spPr/>
        <p:txBody>
          <a:bodyPr/>
          <a:lstStyle/>
          <a:p>
            <a:fld id="{FFC045FB-CD44-4A31-8ED2-89B325A8E262}" type="slidenum">
              <a:rPr lang="zh-TW" altLang="en-US" smtClean="0"/>
              <a:t>2</a:t>
            </a:fld>
            <a:endParaRPr lang="zh-TW" altLang="en-US"/>
          </a:p>
        </p:txBody>
      </p:sp>
    </p:spTree>
    <p:extLst>
      <p:ext uri="{BB962C8B-B14F-4D97-AF65-F5344CB8AC3E}">
        <p14:creationId xmlns:p14="http://schemas.microsoft.com/office/powerpoint/2010/main" val="2795322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506238" y="1992518"/>
            <a:ext cx="13361341" cy="1920446"/>
          </a:xfrm>
        </p:spPr>
        <p:txBody>
          <a:bodyPr/>
          <a:lstStyle/>
          <a:p>
            <a:pPr algn="ctr"/>
            <a:r>
              <a:rPr lang="en-US" altLang="zh-TW" b="1" dirty="0">
                <a:latin typeface="Times New Roman" panose="02020603050405020304" pitchFamily="18" charset="0"/>
                <a:cs typeface="Times New Roman" panose="02020603050405020304" pitchFamily="18" charset="0"/>
              </a:rPr>
              <a:t>Introduction</a:t>
            </a:r>
            <a:endParaRPr lang="zh-TW" altLang="en-US" b="1"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3663326" y="4641291"/>
            <a:ext cx="13366909" cy="1542336"/>
          </a:xfrm>
        </p:spPr>
        <p:txBody>
          <a:bodyPr>
            <a:normAutofit/>
          </a:bodyPr>
          <a:lstStyle/>
          <a:p>
            <a:pPr marL="0" indent="0" algn="just">
              <a:buNone/>
            </a:pPr>
            <a:r>
              <a:rPr lang="en-US" altLang="zh-TW" sz="4198" dirty="0">
                <a:latin typeface="Times New Roman" panose="02020603050405020304" pitchFamily="18" charset="0"/>
                <a:cs typeface="Times New Roman" panose="02020603050405020304" pitchFamily="18" charset="0"/>
              </a:rPr>
              <a:t>	We have decided to study in 2014 the topic: Crisis and reform, a Dialogue of EU, Asia and Taiwan</a:t>
            </a:r>
          </a:p>
          <a:p>
            <a:pPr algn="just"/>
            <a:endParaRPr lang="en-US" altLang="zh-TW" dirty="0">
              <a:latin typeface="Times New Roman" panose="02020603050405020304" pitchFamily="18" charset="0"/>
              <a:cs typeface="Times New Roman" panose="02020603050405020304" pitchFamily="18" charset="0"/>
            </a:endParaRPr>
          </a:p>
          <a:p>
            <a:endParaRPr lang="zh-TW" altLang="en-US" dirty="0"/>
          </a:p>
        </p:txBody>
      </p:sp>
      <p:sp>
        <p:nvSpPr>
          <p:cNvPr id="4" name="投影片編號版面配置區 3"/>
          <p:cNvSpPr>
            <a:spLocks noGrp="1"/>
          </p:cNvSpPr>
          <p:nvPr>
            <p:ph type="sldNum" sz="quarter" idx="12"/>
          </p:nvPr>
        </p:nvSpPr>
        <p:spPr/>
        <p:txBody>
          <a:bodyPr/>
          <a:lstStyle/>
          <a:p>
            <a:fld id="{FFC045FB-CD44-4A31-8ED2-89B325A8E262}" type="slidenum">
              <a:rPr lang="zh-TW" altLang="en-US" smtClean="0"/>
              <a:t>3</a:t>
            </a:fld>
            <a:endParaRPr lang="zh-TW" altLang="en-US"/>
          </a:p>
        </p:txBody>
      </p:sp>
    </p:spTree>
    <p:extLst>
      <p:ext uri="{BB962C8B-B14F-4D97-AF65-F5344CB8AC3E}">
        <p14:creationId xmlns:p14="http://schemas.microsoft.com/office/powerpoint/2010/main" val="484867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499576" y="1528056"/>
            <a:ext cx="13753586" cy="7668836"/>
          </a:xfrm>
        </p:spPr>
        <p:txBody>
          <a:bodyPr>
            <a:normAutofit lnSpcReduction="10000"/>
          </a:bodyPr>
          <a:lstStyle/>
          <a:p>
            <a:pPr marL="0" indent="0" algn="just">
              <a:lnSpc>
                <a:spcPct val="110000"/>
              </a:lnSpc>
              <a:buNone/>
            </a:pPr>
            <a:r>
              <a:rPr lang="en-US" altLang="zh-TW" sz="4198" dirty="0">
                <a:latin typeface="Times New Roman" panose="02020603050405020304" pitchFamily="18" charset="0"/>
                <a:cs typeface="Times New Roman" panose="02020603050405020304" pitchFamily="18" charset="0"/>
              </a:rPr>
              <a:t>	One of the important targets of the philosophy of higher education is to know the time spirit and to find out the pulse of the time as Hegel said, in a modern understanding, the goal of higher education is to encourage the students and scholars to know the Crisis, the main stream, the power, the structures of the evils, which shake the foundation of our society and threatens the hope of a better future, if we can penetrate the roots which is corrupted by the monopolized evil powers from the historically developing social alienation, then we can find out the solution of how to overcome the crisis through a reform, a renewal of holistic conception to solve the social alienation.</a:t>
            </a:r>
          </a:p>
          <a:p>
            <a:pPr algn="just"/>
            <a:endParaRPr lang="zh-TW" altLang="en-US" dirty="0"/>
          </a:p>
        </p:txBody>
      </p:sp>
      <p:sp>
        <p:nvSpPr>
          <p:cNvPr id="2" name="投影片編號版面配置區 1"/>
          <p:cNvSpPr>
            <a:spLocks noGrp="1"/>
          </p:cNvSpPr>
          <p:nvPr>
            <p:ph type="sldNum" sz="quarter" idx="12"/>
          </p:nvPr>
        </p:nvSpPr>
        <p:spPr/>
        <p:txBody>
          <a:bodyPr/>
          <a:lstStyle/>
          <a:p>
            <a:fld id="{FFC045FB-CD44-4A31-8ED2-89B325A8E262}" type="slidenum">
              <a:rPr lang="zh-TW" altLang="en-US" smtClean="0"/>
              <a:t>4</a:t>
            </a:fld>
            <a:endParaRPr lang="zh-TW" altLang="en-US"/>
          </a:p>
        </p:txBody>
      </p:sp>
    </p:spTree>
    <p:extLst>
      <p:ext uri="{BB962C8B-B14F-4D97-AF65-F5344CB8AC3E}">
        <p14:creationId xmlns:p14="http://schemas.microsoft.com/office/powerpoint/2010/main" val="2081756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598388" y="2213538"/>
            <a:ext cx="13654777" cy="6434977"/>
          </a:xfrm>
        </p:spPr>
        <p:txBody>
          <a:bodyPr>
            <a:normAutofit fontScale="92500"/>
          </a:bodyPr>
          <a:lstStyle/>
          <a:p>
            <a:pPr marL="0" indent="0" algn="just">
              <a:lnSpc>
                <a:spcPct val="110000"/>
              </a:lnSpc>
              <a:buNone/>
            </a:pPr>
            <a:r>
              <a:rPr lang="en-US" altLang="zh-TW" sz="4198" dirty="0">
                <a:latin typeface="Times New Roman" panose="02020603050405020304" pitchFamily="18" charset="0"/>
                <a:cs typeface="Times New Roman" panose="02020603050405020304" pitchFamily="18" charset="0"/>
              </a:rPr>
              <a:t>	The failure of the higher education from our tradition is the education of the ivory tower, which will always lock all students from knowing the reality. We appeal to all our scholars here to awake from being satisfied as a frog in the well</a:t>
            </a:r>
            <a:r>
              <a:rPr lang="zh-TW" altLang="en-US" sz="4198" dirty="0">
                <a:latin typeface="Times New Roman" panose="02020603050405020304" pitchFamily="18" charset="0"/>
                <a:cs typeface="Times New Roman" panose="02020603050405020304" pitchFamily="18" charset="0"/>
              </a:rPr>
              <a:t> </a:t>
            </a:r>
            <a:r>
              <a:rPr lang="en-US" altLang="zh-TW" sz="4198" dirty="0">
                <a:latin typeface="Times New Roman" panose="02020603050405020304" pitchFamily="18" charset="0"/>
                <a:cs typeface="Times New Roman" panose="02020603050405020304" pitchFamily="18" charset="0"/>
              </a:rPr>
              <a:t>(</a:t>
            </a:r>
            <a:r>
              <a:rPr lang="zh-TW" altLang="en-US" sz="4198" dirty="0">
                <a:latin typeface="標楷體" panose="03000509000000000000" pitchFamily="65" charset="-120"/>
                <a:ea typeface="標楷體" panose="03000509000000000000" pitchFamily="65" charset="-120"/>
                <a:cs typeface="Times New Roman" panose="02020603050405020304" pitchFamily="18" charset="0"/>
              </a:rPr>
              <a:t>青蛙在井底</a:t>
            </a:r>
            <a:r>
              <a:rPr lang="en-US" altLang="zh-TW" sz="4198" dirty="0">
                <a:latin typeface="Times New Roman" panose="02020603050405020304" pitchFamily="18" charset="0"/>
                <a:cs typeface="Times New Roman" panose="02020603050405020304" pitchFamily="18" charset="0"/>
              </a:rPr>
              <a:t>) or as prince in ivory tower and start a journey to become a scholars of the time spirits, who can see the real corruption of the monopolizing power, who is ready to confront the errors and deficiencies of our time, who has the courage to engage a real reformation to himself and to the whole society.</a:t>
            </a:r>
          </a:p>
          <a:p>
            <a:endParaRPr lang="zh-TW" altLang="en-US" dirty="0"/>
          </a:p>
        </p:txBody>
      </p:sp>
      <p:sp>
        <p:nvSpPr>
          <p:cNvPr id="2" name="投影片編號版面配置區 1"/>
          <p:cNvSpPr>
            <a:spLocks noGrp="1"/>
          </p:cNvSpPr>
          <p:nvPr>
            <p:ph type="sldNum" sz="quarter" idx="12"/>
          </p:nvPr>
        </p:nvSpPr>
        <p:spPr/>
        <p:txBody>
          <a:bodyPr/>
          <a:lstStyle/>
          <a:p>
            <a:fld id="{FFC045FB-CD44-4A31-8ED2-89B325A8E262}" type="slidenum">
              <a:rPr lang="zh-TW" altLang="en-US" smtClean="0"/>
              <a:t>5</a:t>
            </a:fld>
            <a:endParaRPr lang="zh-TW" altLang="en-US"/>
          </a:p>
        </p:txBody>
      </p:sp>
    </p:spTree>
    <p:extLst>
      <p:ext uri="{BB962C8B-B14F-4D97-AF65-F5344CB8AC3E}">
        <p14:creationId xmlns:p14="http://schemas.microsoft.com/office/powerpoint/2010/main" val="1243973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829133" y="1878271"/>
            <a:ext cx="13361341" cy="1920446"/>
          </a:xfrm>
        </p:spPr>
        <p:txBody>
          <a:bodyPr/>
          <a:lstStyle/>
          <a:p>
            <a:pPr algn="ctr"/>
            <a:r>
              <a:rPr lang="en-US" altLang="zh-TW" b="1" dirty="0">
                <a:latin typeface="Times New Roman" panose="02020603050405020304" pitchFamily="18" charset="0"/>
                <a:cs typeface="Times New Roman" panose="02020603050405020304" pitchFamily="18" charset="0"/>
              </a:rPr>
              <a:t>Philosophy of Our Time</a:t>
            </a:r>
            <a:endParaRPr lang="zh-TW" altLang="en-US" b="1"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3573685" y="4041492"/>
            <a:ext cx="13622356" cy="3184637"/>
          </a:xfrm>
        </p:spPr>
        <p:txBody>
          <a:bodyPr>
            <a:normAutofit/>
          </a:bodyPr>
          <a:lstStyle/>
          <a:p>
            <a:pPr marL="0" indent="0" algn="just">
              <a:buNone/>
            </a:pPr>
            <a:r>
              <a:rPr lang="en-US" altLang="zh-TW" sz="4198" dirty="0">
                <a:latin typeface="Times New Roman" panose="02020603050405020304" pitchFamily="18" charset="0"/>
                <a:cs typeface="Times New Roman" panose="02020603050405020304" pitchFamily="18" charset="0"/>
              </a:rPr>
              <a:t>	the philosophy of our time  must develop the science of the philosophy into a social analysis to analyze the social crisis, the collective alienation, the spiritually expiring souls full of greed and fraud, lies and dishonor.</a:t>
            </a:r>
          </a:p>
          <a:p>
            <a:pPr algn="just"/>
            <a:endParaRPr lang="zh-TW" altLang="en-US" sz="4198"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FFC045FB-CD44-4A31-8ED2-89B325A8E262}" type="slidenum">
              <a:rPr lang="zh-TW" altLang="en-US" smtClean="0"/>
              <a:t>6</a:t>
            </a:fld>
            <a:endParaRPr lang="zh-TW" altLang="en-US"/>
          </a:p>
        </p:txBody>
      </p:sp>
    </p:spTree>
    <p:extLst>
      <p:ext uri="{BB962C8B-B14F-4D97-AF65-F5344CB8AC3E}">
        <p14:creationId xmlns:p14="http://schemas.microsoft.com/office/powerpoint/2010/main" val="2002202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721896" y="1599460"/>
            <a:ext cx="13531267" cy="7263270"/>
          </a:xfrm>
        </p:spPr>
        <p:txBody>
          <a:bodyPr/>
          <a:lstStyle/>
          <a:p>
            <a:pPr marL="0" indent="0" algn="just">
              <a:buNone/>
            </a:pPr>
            <a:r>
              <a:rPr lang="en-US" altLang="zh-TW" sz="4198" dirty="0">
                <a:latin typeface="Times New Roman" panose="02020603050405020304" pitchFamily="18" charset="0"/>
                <a:cs typeface="Times New Roman" panose="02020603050405020304" pitchFamily="18" charset="0"/>
              </a:rPr>
              <a:t>	Analysis of social alienation, social crisis, social injustice, social corruption, societal challenges, collective estrangement, existential schizophrenia, structural corruption in form of law manipulation, in form of monopolized judicial corruption by ruling party, in form of taxation violence, are analysis of our own reality, of our own existence here on this ground, on this space and time, on here and now. Without a true awareness and awaking spirit from our own ignorance is such a analysis impossible.</a:t>
            </a:r>
          </a:p>
          <a:p>
            <a:endParaRPr lang="zh-TW" altLang="en-US" dirty="0"/>
          </a:p>
        </p:txBody>
      </p:sp>
      <p:sp>
        <p:nvSpPr>
          <p:cNvPr id="2" name="投影片編號版面配置區 1"/>
          <p:cNvSpPr>
            <a:spLocks noGrp="1"/>
          </p:cNvSpPr>
          <p:nvPr>
            <p:ph type="sldNum" sz="quarter" idx="12"/>
          </p:nvPr>
        </p:nvSpPr>
        <p:spPr/>
        <p:txBody>
          <a:bodyPr/>
          <a:lstStyle/>
          <a:p>
            <a:fld id="{FFC045FB-CD44-4A31-8ED2-89B325A8E262}" type="slidenum">
              <a:rPr lang="zh-TW" altLang="en-US" smtClean="0"/>
              <a:t>7</a:t>
            </a:fld>
            <a:endParaRPr lang="zh-TW" altLang="en-US"/>
          </a:p>
        </p:txBody>
      </p:sp>
    </p:spTree>
    <p:extLst>
      <p:ext uri="{BB962C8B-B14F-4D97-AF65-F5344CB8AC3E}">
        <p14:creationId xmlns:p14="http://schemas.microsoft.com/office/powerpoint/2010/main" val="3927120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548979" y="3327447"/>
            <a:ext cx="13518531" cy="2727649"/>
          </a:xfrm>
        </p:spPr>
        <p:txBody>
          <a:bodyPr>
            <a:normAutofit/>
          </a:bodyPr>
          <a:lstStyle/>
          <a:p>
            <a:pPr marL="0" indent="0" algn="just">
              <a:buNone/>
            </a:pPr>
            <a:r>
              <a:rPr lang="en-US" altLang="zh-TW" sz="4198" dirty="0">
                <a:latin typeface="Times New Roman" panose="02020603050405020304" pitchFamily="18" charset="0"/>
                <a:cs typeface="Times New Roman" panose="02020603050405020304" pitchFamily="18" charset="0"/>
              </a:rPr>
              <a:t>	We have to start our own enlightenment, “ </a:t>
            </a:r>
            <a:r>
              <a:rPr lang="en-US" altLang="zh-TW" sz="4198" dirty="0" err="1">
                <a:latin typeface="Times New Roman" panose="02020603050405020304" pitchFamily="18" charset="0"/>
                <a:cs typeface="Times New Roman" panose="02020603050405020304" pitchFamily="18" charset="0"/>
              </a:rPr>
              <a:t>Sapere</a:t>
            </a:r>
            <a:r>
              <a:rPr lang="en-US" altLang="zh-TW" sz="4198" dirty="0">
                <a:latin typeface="Times New Roman" panose="02020603050405020304" pitchFamily="18" charset="0"/>
                <a:cs typeface="Times New Roman" panose="02020603050405020304" pitchFamily="18" charset="0"/>
              </a:rPr>
              <a:t> Aude” dare to think (Kant), dare to search the truth, dare to become a thinking subject, dare to speak your own thought, dare to express your own conscience. </a:t>
            </a:r>
          </a:p>
          <a:p>
            <a:pPr algn="just"/>
            <a:endParaRPr lang="zh-TW" altLang="en-US" sz="4198" dirty="0">
              <a:latin typeface="Times New Roman" panose="02020603050405020304" pitchFamily="18" charset="0"/>
              <a:cs typeface="Times New Roman" panose="02020603050405020304" pitchFamily="18" charset="0"/>
            </a:endParaRPr>
          </a:p>
        </p:txBody>
      </p:sp>
      <p:sp>
        <p:nvSpPr>
          <p:cNvPr id="2" name="投影片編號版面配置區 1"/>
          <p:cNvSpPr>
            <a:spLocks noGrp="1"/>
          </p:cNvSpPr>
          <p:nvPr>
            <p:ph type="sldNum" sz="quarter" idx="12"/>
          </p:nvPr>
        </p:nvSpPr>
        <p:spPr/>
        <p:txBody>
          <a:bodyPr/>
          <a:lstStyle/>
          <a:p>
            <a:fld id="{FFC045FB-CD44-4A31-8ED2-89B325A8E262}" type="slidenum">
              <a:rPr lang="zh-TW" altLang="en-US" smtClean="0"/>
              <a:t>8</a:t>
            </a:fld>
            <a:endParaRPr lang="zh-TW" altLang="en-US"/>
          </a:p>
        </p:txBody>
      </p:sp>
    </p:spTree>
    <p:extLst>
      <p:ext uri="{BB962C8B-B14F-4D97-AF65-F5344CB8AC3E}">
        <p14:creationId xmlns:p14="http://schemas.microsoft.com/office/powerpoint/2010/main" val="14351756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606204" y="1021417"/>
            <a:ext cx="13361341" cy="1920446"/>
          </a:xfrm>
        </p:spPr>
        <p:txBody>
          <a:bodyPr/>
          <a:lstStyle/>
          <a:p>
            <a:pPr algn="ctr"/>
            <a:r>
              <a:rPr lang="en-US" altLang="zh-TW" b="1" dirty="0" err="1">
                <a:latin typeface="Times New Roman" panose="02020603050405020304" pitchFamily="18" charset="0"/>
                <a:cs typeface="Times New Roman" panose="02020603050405020304" pitchFamily="18" charset="0"/>
              </a:rPr>
              <a:t>Sapere</a:t>
            </a:r>
            <a:r>
              <a:rPr lang="en-US" altLang="zh-TW" b="1" dirty="0">
                <a:latin typeface="Times New Roman" panose="02020603050405020304" pitchFamily="18" charset="0"/>
                <a:cs typeface="Times New Roman" panose="02020603050405020304" pitchFamily="18" charset="0"/>
              </a:rPr>
              <a:t> Aude</a:t>
            </a:r>
            <a:endParaRPr lang="zh-TW" altLang="en-US" b="1"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3606203" y="2042167"/>
            <a:ext cx="13646959" cy="7483184"/>
          </a:xfrm>
        </p:spPr>
        <p:txBody>
          <a:bodyPr>
            <a:normAutofit/>
          </a:bodyPr>
          <a:lstStyle/>
          <a:p>
            <a:pPr marL="0" indent="0">
              <a:buNone/>
            </a:pPr>
            <a:r>
              <a:rPr lang="en-US" altLang="zh-TW" sz="4198" dirty="0">
                <a:solidFill>
                  <a:schemeClr val="tx1"/>
                </a:solidFill>
                <a:latin typeface="Times New Roman" panose="02020603050405020304" pitchFamily="18" charset="0"/>
                <a:cs typeface="Times New Roman" panose="02020603050405020304" pitchFamily="18" charset="0"/>
              </a:rPr>
              <a:t>	There are true meaning and elements of enlightenment</a:t>
            </a:r>
          </a:p>
          <a:p>
            <a:pPr marL="0" indent="0">
              <a:buNone/>
            </a:pPr>
            <a:endParaRPr lang="en-US" altLang="zh-TW" sz="4198" dirty="0">
              <a:solidFill>
                <a:schemeClr val="tx1"/>
              </a:solidFill>
              <a:latin typeface="Times New Roman" panose="02020603050405020304" pitchFamily="18" charset="0"/>
              <a:cs typeface="Times New Roman" panose="02020603050405020304" pitchFamily="18" charset="0"/>
            </a:endParaRPr>
          </a:p>
          <a:p>
            <a:pPr marL="913989" indent="-913989" algn="just">
              <a:buFont typeface="Times New Roman" panose="02020603050405020304" pitchFamily="18" charset="0"/>
              <a:buAutoNum type="arabicPeriod"/>
            </a:pPr>
            <a:r>
              <a:rPr lang="en-US" altLang="zh-TW" sz="4198" dirty="0" err="1">
                <a:solidFill>
                  <a:schemeClr val="tx1"/>
                </a:solidFill>
                <a:latin typeface="Times New Roman" panose="02020603050405020304" pitchFamily="18" charset="0"/>
                <a:cs typeface="Times New Roman" panose="02020603050405020304" pitchFamily="18" charset="0"/>
              </a:rPr>
              <a:t>Sapere</a:t>
            </a:r>
            <a:r>
              <a:rPr lang="en-US" altLang="zh-TW" sz="4198" dirty="0">
                <a:solidFill>
                  <a:schemeClr val="tx1"/>
                </a:solidFill>
                <a:latin typeface="Times New Roman" panose="02020603050405020304" pitchFamily="18" charset="0"/>
                <a:cs typeface="Times New Roman" panose="02020603050405020304" pitchFamily="18" charset="0"/>
              </a:rPr>
              <a:t> Aude</a:t>
            </a:r>
          </a:p>
          <a:p>
            <a:pPr marL="913989" indent="-913989" algn="just">
              <a:buFont typeface="Times New Roman" panose="02020603050405020304" pitchFamily="18" charset="0"/>
              <a:buAutoNum type="arabicPeriod"/>
            </a:pPr>
            <a:r>
              <a:rPr lang="en-US" altLang="zh-TW" sz="4198" dirty="0">
                <a:solidFill>
                  <a:schemeClr val="tx1"/>
                </a:solidFill>
                <a:latin typeface="Times New Roman" panose="02020603050405020304" pitchFamily="18" charset="0"/>
                <a:cs typeface="Times New Roman" panose="02020603050405020304" pitchFamily="18" charset="0"/>
              </a:rPr>
              <a:t>Become independent sovereign subjectivity </a:t>
            </a:r>
          </a:p>
          <a:p>
            <a:pPr marL="913989" indent="-913989" algn="just">
              <a:buFont typeface="Times New Roman" panose="02020603050405020304" pitchFamily="18" charset="0"/>
              <a:buAutoNum type="arabicPeriod"/>
            </a:pPr>
            <a:r>
              <a:rPr lang="en-US" altLang="zh-TW" sz="4198" dirty="0">
                <a:solidFill>
                  <a:schemeClr val="tx1"/>
                </a:solidFill>
                <a:latin typeface="Times New Roman" panose="02020603050405020304" pitchFamily="18" charset="0"/>
                <a:cs typeface="Times New Roman" panose="02020603050405020304" pitchFamily="18" charset="0"/>
              </a:rPr>
              <a:t>Develop your own critical analyzing and dialogical capabilities in research and development (R&amp;D)</a:t>
            </a:r>
          </a:p>
          <a:p>
            <a:pPr marL="913989" indent="-913989" algn="just">
              <a:buFont typeface="Times New Roman" panose="02020603050405020304" pitchFamily="18" charset="0"/>
              <a:buAutoNum type="arabicPeriod"/>
            </a:pPr>
            <a:r>
              <a:rPr lang="en-US" altLang="zh-TW" sz="4198" dirty="0">
                <a:solidFill>
                  <a:schemeClr val="tx1"/>
                </a:solidFill>
                <a:latin typeface="Times New Roman" panose="02020603050405020304" pitchFamily="18" charset="0"/>
                <a:cs typeface="Times New Roman" panose="02020603050405020304" pitchFamily="18" charset="0"/>
              </a:rPr>
              <a:t>Express your own creative thinking out of your conscience and strong will</a:t>
            </a:r>
          </a:p>
          <a:p>
            <a:pPr marL="0" indent="0">
              <a:buNone/>
            </a:pPr>
            <a:endParaRPr lang="zh-TW" altLang="en-US" sz="4198" dirty="0"/>
          </a:p>
        </p:txBody>
      </p:sp>
      <p:sp>
        <p:nvSpPr>
          <p:cNvPr id="4" name="投影片編號版面配置區 3"/>
          <p:cNvSpPr>
            <a:spLocks noGrp="1"/>
          </p:cNvSpPr>
          <p:nvPr>
            <p:ph type="sldNum" sz="quarter" idx="12"/>
          </p:nvPr>
        </p:nvSpPr>
        <p:spPr/>
        <p:txBody>
          <a:bodyPr/>
          <a:lstStyle/>
          <a:p>
            <a:fld id="{FFC045FB-CD44-4A31-8ED2-89B325A8E262}" type="slidenum">
              <a:rPr lang="zh-TW" altLang="en-US" smtClean="0"/>
              <a:t>9</a:t>
            </a:fld>
            <a:endParaRPr lang="zh-TW" altLang="en-US"/>
          </a:p>
        </p:txBody>
      </p:sp>
    </p:spTree>
    <p:extLst>
      <p:ext uri="{BB962C8B-B14F-4D97-AF65-F5344CB8AC3E}">
        <p14:creationId xmlns:p14="http://schemas.microsoft.com/office/powerpoint/2010/main" val="3293477295"/>
      </p:ext>
    </p:extLst>
  </p:cSld>
  <p:clrMapOvr>
    <a:masterClrMapping/>
  </p:clrMapOvr>
  <p:timing>
    <p:tnLst>
      <p:par>
        <p:cTn id="1" dur="indefinite" restart="never" nodeType="tmRoot"/>
      </p:par>
    </p:tnLst>
  </p:timing>
</p:sld>
</file>

<file path=ppt/theme/theme1.xml><?xml version="1.0" encoding="utf-8"?>
<a:theme xmlns:a="http://schemas.openxmlformats.org/drawingml/2006/main" name="絲縷">
  <a:themeElements>
    <a:clrScheme name="絲縷">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絲縷">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絲縷">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27</TotalTime>
  <Words>419</Words>
  <Application>Microsoft Office PowerPoint</Application>
  <PresentationFormat>自訂</PresentationFormat>
  <Paragraphs>49</Paragraphs>
  <Slides>12</Slides>
  <Notes>1</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12</vt:i4>
      </vt:variant>
    </vt:vector>
  </HeadingPairs>
  <TitlesOfParts>
    <vt:vector size="22" baseType="lpstr">
      <vt:lpstr>굴림</vt:lpstr>
      <vt:lpstr>微軟正黑體</vt:lpstr>
      <vt:lpstr>新細明體</vt:lpstr>
      <vt:lpstr>標楷體</vt:lpstr>
      <vt:lpstr>Arial</vt:lpstr>
      <vt:lpstr>Calibri</vt:lpstr>
      <vt:lpstr>Century Gothic</vt:lpstr>
      <vt:lpstr>Times New Roman</vt:lpstr>
      <vt:lpstr>Wingdings 3</vt:lpstr>
      <vt:lpstr>絲縷</vt:lpstr>
      <vt:lpstr>歐盟法與生命對話 第一單元 III </vt:lpstr>
      <vt:lpstr>Content</vt:lpstr>
      <vt:lpstr>Introduction</vt:lpstr>
      <vt:lpstr>PowerPoint 簡報</vt:lpstr>
      <vt:lpstr>PowerPoint 簡報</vt:lpstr>
      <vt:lpstr>Philosophy of Our Time</vt:lpstr>
      <vt:lpstr>PowerPoint 簡報</vt:lpstr>
      <vt:lpstr>PowerPoint 簡報</vt:lpstr>
      <vt:lpstr>Sapere Aude</vt:lpstr>
      <vt:lpstr>PowerPoint 簡報</vt:lpstr>
      <vt:lpstr>PowerPoint 簡報</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歐盟法與生命對話 第一單元</dc:title>
  <dc:creator>OCW1</dc:creator>
  <cp:lastModifiedBy>Alice</cp:lastModifiedBy>
  <cp:revision>16</cp:revision>
  <dcterms:created xsi:type="dcterms:W3CDTF">2014-03-27T06:35:00Z</dcterms:created>
  <dcterms:modified xsi:type="dcterms:W3CDTF">2014-06-18T07:15:27Z</dcterms:modified>
</cp:coreProperties>
</file>