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65" r:id="rId4"/>
    <p:sldId id="266" r:id="rId5"/>
    <p:sldId id="267" r:id="rId6"/>
    <p:sldId id="264" r:id="rId7"/>
  </p:sldIdLst>
  <p:sldSz cx="9144000" cy="5143500" type="screen16x9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98" autoAdjust="0"/>
  </p:normalViewPr>
  <p:slideViewPr>
    <p:cSldViewPr>
      <p:cViewPr>
        <p:scale>
          <a:sx n="125" d="100"/>
          <a:sy n="125" d="100"/>
        </p:scale>
        <p:origin x="-1224" y="-4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632CC-84F1-4675-9D2F-EF2244D03409}" type="datetimeFigureOut">
              <a:rPr lang="zh-TW" altLang="en-US" smtClean="0"/>
              <a:pPr/>
              <a:t>2013/7/15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6B57D-6443-46C0-865E-5B6166C75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5952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0" y="4767263"/>
            <a:ext cx="91440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C41-3F9C-4C18-9A5A-5B4A73F81B41}" type="datetime1">
              <a:rPr lang="en-US" altLang="zh-TW" smtClean="0"/>
              <a:pPr/>
              <a:t>7/15/2013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ocw.aca.ntu.edu.tw/ntu-ocw/index.php/ocw/copyright_declaration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4B38DC-ED16-4A99-8717-8E9E7B9A783F}" type="datetime1">
              <a:rPr lang="en-US" altLang="zh-TW" smtClean="0"/>
              <a:pPr/>
              <a:t>7/15/2013</a:t>
            </a:fld>
            <a:endParaRPr 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0" y="4767263"/>
            <a:ext cx="9144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群組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026" name="Picture 2" descr="D:\創用CC圖示\logo黑字透明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557970"/>
            <a:ext cx="2057400" cy="60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" descr="圖片1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4679"/>
            <a:ext cx="228600" cy="198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-nc-sa/3.0/tw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books.com.tw/exep/prod/booksfile.php?item=0010021484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office.microsoft.com/zh-hk/HA010152965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cw.aca.ntu.edu.tw/ntu-ocw/index.php/ocw/copyright_declaration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/>
          <p:cNvSpPr>
            <a:spLocks noGrp="1"/>
          </p:cNvSpPr>
          <p:nvPr>
            <p:ph type="subTitle" idx="4294967295"/>
          </p:nvPr>
        </p:nvSpPr>
        <p:spPr>
          <a:xfrm>
            <a:off x="304800" y="361950"/>
            <a:ext cx="8585200" cy="3124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5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臺灣現代主義小說</a:t>
            </a:r>
            <a:endParaRPr lang="en-US" altLang="zh-TW" sz="5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Reading Taiwan's Modernism Fiction</a:t>
            </a:r>
          </a:p>
          <a:p>
            <a:pPr marL="0" indent="0" algn="ctr">
              <a:buNone/>
            </a:pPr>
            <a:r>
              <a:rPr lang="zh-TW" alt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第一講：</a:t>
            </a:r>
            <a:r>
              <a:rPr lang="zh-TW" altLang="en-US" sz="4000" dirty="0">
                <a:solidFill>
                  <a:schemeClr val="accent3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課程簡介</a:t>
            </a:r>
            <a:endParaRPr lang="en-US" altLang="zh-TW" sz="4000" dirty="0" smtClean="0">
              <a:solidFill>
                <a:schemeClr val="accent3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buNone/>
            </a:pPr>
            <a:r>
              <a:rPr lang="zh-TW" altLang="en-US" sz="27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授課教師：國立臺灣大學 臺灣文學研究所 柯慶明 教授</a:t>
            </a:r>
            <a:endParaRPr lang="zh-TW" altLang="en-US" sz="27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905001" y="45148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grpSp>
        <p:nvGrpSpPr>
          <p:cNvPr id="2" name="群組 1"/>
          <p:cNvGrpSpPr/>
          <p:nvPr/>
        </p:nvGrpSpPr>
        <p:grpSpPr>
          <a:xfrm>
            <a:off x="1981199" y="3562350"/>
            <a:ext cx="5181601" cy="800219"/>
            <a:chOff x="1981199" y="3562350"/>
            <a:chExt cx="5181601" cy="800219"/>
          </a:xfrm>
        </p:grpSpPr>
        <p:pic>
          <p:nvPicPr>
            <p:cNvPr id="7" name="Picture 15" descr="cc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81199" y="3638550"/>
              <a:ext cx="114964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文字方塊 8"/>
            <p:cNvSpPr txBox="1"/>
            <p:nvPr/>
          </p:nvSpPr>
          <p:spPr>
            <a:xfrm>
              <a:off x="3124202" y="3562350"/>
              <a:ext cx="4038598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lang="zh-TW" altLang="en-US" sz="1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創用</a:t>
              </a:r>
              <a:r>
                <a:rPr lang="en-US" altLang="zh-TW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CC</a:t>
              </a:r>
              <a:r>
                <a:rPr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「姓名標示－非商業性－相同方式分享」臺灣</a:t>
              </a:r>
              <a:r>
                <a:rPr lang="en-US" altLang="zh-TW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3.0</a:t>
              </a:r>
              <a:r>
                <a:rPr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版</a:t>
              </a:r>
              <a:r>
                <a:rPr lang="zh-TW" altLang="en-US" sz="1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lang="en-US" altLang="zh-TW" sz="1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  <a:p>
              <a:endParaRPr lang="zh-TW" altLang="en-US" dirty="0"/>
            </a:p>
          </p:txBody>
        </p:sp>
      </p:grp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0" y="4767263"/>
            <a:ext cx="91440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課程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簡介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9294"/>
            <a:ext cx="8229600" cy="32918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u"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經驗歷程。</a:t>
            </a:r>
            <a:endParaRPr lang="zh-TW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內涵與意義。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精鍊。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皎然詩示、多重義。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意在言外。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敘事。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現代性。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殷海光故居。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0" y="4767263"/>
            <a:ext cx="91440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2918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效率、便利→進步。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美食。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滋味。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存在主義。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瘋狂達利。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1=1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1+1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＝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＋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≠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安部公房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沙丘之女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課程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簡介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2918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u"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2000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字左右的報告→期中考。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鄭樹森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現代中國小說選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葉維廉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現代中國的風貌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台大出版中心。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夏濟安。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中國文學的美感。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六零年代現代主義？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物化、量化。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5" name="群組 4"/>
          <p:cNvGrpSpPr/>
          <p:nvPr/>
        </p:nvGrpSpPr>
        <p:grpSpPr>
          <a:xfrm>
            <a:off x="6096000" y="1428750"/>
            <a:ext cx="1905000" cy="2667000"/>
            <a:chOff x="5791200" y="1228725"/>
            <a:chExt cx="1905000" cy="2667000"/>
          </a:xfrm>
        </p:grpSpPr>
        <p:pic>
          <p:nvPicPr>
            <p:cNvPr id="1026" name="Picture 2" descr="C:\Users\User\Desktop\image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1228725"/>
              <a:ext cx="1905000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" descr="圖片1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3688639"/>
              <a:ext cx="228600" cy="198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課程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簡介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2918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子于。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疏離、異化、孤離、群眾的。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毛姆。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狀況→主→孫飛虎→張君瑞、崔鶯鶯。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命運追求。</a:t>
            </a:r>
            <a:endParaRPr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課程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簡介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515290"/>
              </p:ext>
            </p:extLst>
          </p:nvPr>
        </p:nvGraphicFramePr>
        <p:xfrm>
          <a:off x="342256" y="895350"/>
          <a:ext cx="8496944" cy="2664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440160"/>
                <a:gridCol w="1152129"/>
                <a:gridCol w="5328591"/>
              </a:tblGrid>
              <a:tr h="40414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itchFamily="65" charset="-120"/>
                          <a:ea typeface="標楷體" pitchFamily="65" charset="-120"/>
                        </a:rPr>
                        <a:t>頁碼</a:t>
                      </a:r>
                      <a:endParaRPr lang="zh-TW" altLang="en-US" sz="1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itchFamily="65" charset="-120"/>
                          <a:ea typeface="標楷體" pitchFamily="65" charset="-120"/>
                        </a:rPr>
                        <a:t>作品</a:t>
                      </a:r>
                      <a:endParaRPr lang="zh-TW" altLang="en-US" sz="1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itchFamily="65" charset="-120"/>
                          <a:ea typeface="標楷體" pitchFamily="65" charset="-120"/>
                        </a:rPr>
                        <a:t>授權條件</a:t>
                      </a:r>
                      <a:endParaRPr lang="zh-TW" altLang="en-US" sz="1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itchFamily="65" charset="-120"/>
                          <a:ea typeface="標楷體" pitchFamily="65" charset="-120"/>
                        </a:rPr>
                        <a:t>來源</a:t>
                      </a:r>
                      <a:r>
                        <a:rPr lang="en-US" altLang="zh-TW" sz="1400" dirty="0" smtClean="0"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lang="zh-TW" altLang="en-US" sz="1400" dirty="0" smtClean="0">
                          <a:latin typeface="標楷體" pitchFamily="65" charset="-120"/>
                          <a:ea typeface="標楷體" pitchFamily="65" charset="-120"/>
                        </a:rPr>
                        <a:t>作者</a:t>
                      </a:r>
                      <a:endParaRPr lang="zh-TW" altLang="en-US" sz="1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75359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轉載自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Microsoft Office 2007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多媒體藝廊，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</a:t>
                      </a:r>
                      <a:r>
                        <a:rPr lang="en-US" altLang="zh-TW" sz="1000" u="sng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Microsoft服務合約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及著作權法第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</a:txBody>
                  <a:tcPr anchor="ctr"/>
                </a:tc>
              </a:tr>
              <a:tr h="7535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2-6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轉載自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Microsoft Office 2007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多媒體藝廊，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</a:t>
                      </a:r>
                      <a:r>
                        <a:rPr lang="en-US" altLang="zh-TW" sz="1000" u="sng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Microsoft服務合約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及著作權法第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</a:txBody>
                  <a:tcPr anchor="ctr"/>
                </a:tc>
              </a:tr>
              <a:tr h="75359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現代中國小說選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》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第四冊，鄭樹森 編，洪範出版社，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1989 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 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 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博客來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http://www.books.com.tw/exep/prod/booksfile.php?item=0010021484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2013/01/18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，依據著作權法第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條合理使用。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0" y="2041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版權聲明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1081336" y="1352549"/>
            <a:ext cx="2040354" cy="2209801"/>
            <a:chOff x="990600" y="1352549"/>
            <a:chExt cx="2040354" cy="2209801"/>
          </a:xfrm>
        </p:grpSpPr>
        <p:grpSp>
          <p:nvGrpSpPr>
            <p:cNvPr id="7" name="群組 6"/>
            <p:cNvGrpSpPr/>
            <p:nvPr/>
          </p:nvGrpSpPr>
          <p:grpSpPr>
            <a:xfrm>
              <a:off x="990600" y="1352549"/>
              <a:ext cx="2040354" cy="1406407"/>
              <a:chOff x="990600" y="1352549"/>
              <a:chExt cx="2040354" cy="1406407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0600" y="2114550"/>
                <a:ext cx="1142999" cy="6444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0600" y="1352549"/>
                <a:ext cx="1142999" cy="6363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" name="Picture 1" descr="圖片1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2266950"/>
                <a:ext cx="363954" cy="316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1" descr="圖片1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1505751"/>
                <a:ext cx="363954" cy="316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4" name="Picture 1" descr="圖片1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3028950"/>
              <a:ext cx="363954" cy="316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4592" y="2813330"/>
              <a:ext cx="535014" cy="749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0" y="4767263"/>
            <a:ext cx="91440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</TotalTime>
  <Words>290</Words>
  <Application>Microsoft Office PowerPoint</Application>
  <PresentationFormat>如螢幕大小 (16:9)</PresentationFormat>
  <Paragraphs>56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流線</vt:lpstr>
      <vt:lpstr>PowerPoint 簡報</vt:lpstr>
      <vt:lpstr>課程簡介</vt:lpstr>
      <vt:lpstr>課程簡介</vt:lpstr>
      <vt:lpstr>課程簡介</vt:lpstr>
      <vt:lpstr>課程簡介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ching</dc:creator>
  <cp:lastModifiedBy>User</cp:lastModifiedBy>
  <cp:revision>42</cp:revision>
  <cp:lastPrinted>2012-09-24T02:55:09Z</cp:lastPrinted>
  <dcterms:created xsi:type="dcterms:W3CDTF">2006-08-16T00:00:00Z</dcterms:created>
  <dcterms:modified xsi:type="dcterms:W3CDTF">2013-07-15T02:59:00Z</dcterms:modified>
</cp:coreProperties>
</file>