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4" r:id="rId1"/>
  </p:sldMasterIdLst>
  <p:notesMasterIdLst>
    <p:notesMasterId r:id="rId18"/>
  </p:notesMasterIdLst>
  <p:handoutMasterIdLst>
    <p:handoutMasterId r:id="rId19"/>
  </p:handoutMasterIdLst>
  <p:sldIdLst>
    <p:sldId id="276" r:id="rId2"/>
    <p:sldId id="293" r:id="rId3"/>
    <p:sldId id="294" r:id="rId4"/>
    <p:sldId id="296" r:id="rId5"/>
    <p:sldId id="295" r:id="rId6"/>
    <p:sldId id="300" r:id="rId7"/>
    <p:sldId id="298" r:id="rId8"/>
    <p:sldId id="299" r:id="rId9"/>
    <p:sldId id="301" r:id="rId10"/>
    <p:sldId id="305" r:id="rId11"/>
    <p:sldId id="302" r:id="rId12"/>
    <p:sldId id="306" r:id="rId13"/>
    <p:sldId id="303" r:id="rId14"/>
    <p:sldId id="304" r:id="rId15"/>
    <p:sldId id="297" r:id="rId16"/>
    <p:sldId id="291" r:id="rId17"/>
  </p:sldIdLst>
  <p:sldSz cx="9144000" cy="5143500" type="screen16x9"/>
  <p:notesSz cx="6797675" cy="987425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D7B0F-1EAE-F849-9A4E-E77EE2E2FAB4}" type="datetimeFigureOut">
              <a:rPr kumimoji="1" lang="zh-TW" altLang="en-US" smtClean="0"/>
              <a:pPr/>
              <a:t>2013/7/25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23C4F-849F-494D-AA0D-CADDC805557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470078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882E-B4C9-6D4D-B7D6-B679C8DC2CBB}" type="datetimeFigureOut">
              <a:rPr kumimoji="1" lang="zh-TW" altLang="en-US" smtClean="0"/>
              <a:pPr/>
              <a:t>2013/7/25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984C6-D189-EC4A-A15B-7102873EC78B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2854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41CAD-C4F6-4293-B340-22FFFC8EB844}" type="datetimeFigureOut">
              <a:rPr lang="zh-TW" altLang="en-US" smtClean="0"/>
              <a:pPr/>
              <a:t>2013/7/25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9ABD-A76B-40FA-BA3E-DBD37381ED6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41CAD-C4F6-4293-B340-22FFFC8EB844}" type="datetimeFigureOut">
              <a:rPr lang="zh-TW" altLang="en-US" smtClean="0"/>
              <a:pPr/>
              <a:t>2013/7/25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9ABD-A76B-40FA-BA3E-DBD37381ED6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314448-D493-7E4D-BA70-DA2ADBEFD3AA}" type="datetime1">
              <a:rPr kumimoji="1" lang="zh-TW" altLang="en-US" smtClean="0"/>
              <a:pPr/>
              <a:t>2013/7/25</a:t>
            </a:fld>
            <a:endParaRPr kumimoji="1"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0" y="4729162"/>
            <a:ext cx="91440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000" b="1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圖片 12" descr="image002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99177" y="4581704"/>
            <a:ext cx="1944823" cy="571499"/>
          </a:xfrm>
          <a:prstGeom prst="rect">
            <a:avLst/>
          </a:prstGeom>
        </p:spPr>
      </p:pic>
      <p:pic>
        <p:nvPicPr>
          <p:cNvPr id="14" name="Picture 77">
            <a:hlinkClick r:id="rId5"/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ocw.aca.ntu.edu.tw/ntu-ocw/index.php/ocw/copyright_declar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2.0/deed.e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/2.0/deed.en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://commons.wikimedia.org/wiki/File:Sunset_Zebulun.jpg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5.jpeg"/><Relationship Id="rId2" Type="http://schemas.openxmlformats.org/officeDocument/2006/relationships/hyperlink" Target="http://office.microsoft.com/zh-hk/HA010152965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hyperlink" Target="http://ocw.aca.ntu.edu.tw/ntu-ocw/index.php/ocw/copyright_declaration" TargetMode="External"/><Relationship Id="rId10" Type="http://schemas.openxmlformats.org/officeDocument/2006/relationships/hyperlink" Target="http://creativecommons.org/licenses/by-sa/3.0/deed.en" TargetMode="External"/><Relationship Id="rId4" Type="http://schemas.openxmlformats.org/officeDocument/2006/relationships/hyperlink" Target="http://commons.wikimedia.org/wiki/File:Lp-hiver.jpg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634604"/>
            <a:ext cx="9144000" cy="857250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6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法文</a:t>
            </a:r>
            <a:endParaRPr kumimoji="1" lang="zh-TW" altLang="en-US" sz="6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0" y="2746261"/>
            <a:ext cx="9143999" cy="64355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kumimoji="1"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授課教師：歐德尼教授</a:t>
            </a:r>
            <a:endParaRPr kumimoji="1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6629CB-7937-4506-A327-ACF88B95BB03}" type="slidenum">
              <a:rPr lang="en-US" smtClean="0">
                <a:ea typeface="標楷體" pitchFamily="65" charset="-120"/>
              </a:rPr>
              <a:pPr/>
              <a:t>1</a:t>
            </a:fld>
            <a:endParaRPr lang="en-US"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0384" y="1808920"/>
            <a:ext cx="90836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第六單元</a:t>
            </a:r>
            <a:r>
              <a:rPr lang="zh-TW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algn="ctr"/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實用的表達方式</a:t>
            </a:r>
            <a:endParaRPr lang="en-US" altLang="zh-TW" sz="2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0" name="群組 26"/>
          <p:cNvGrpSpPr>
            <a:grpSpLocks/>
          </p:cNvGrpSpPr>
          <p:nvPr/>
        </p:nvGrpSpPr>
        <p:grpSpPr bwMode="auto">
          <a:xfrm>
            <a:off x="2380662" y="3572103"/>
            <a:ext cx="4700111" cy="492443"/>
            <a:chOff x="2667595" y="5395118"/>
            <a:chExt cx="3404347" cy="378616"/>
          </a:xfrm>
        </p:grpSpPr>
        <p:sp>
          <p:nvSpPr>
            <p:cNvPr id="11" name="矩形 18"/>
            <p:cNvSpPr>
              <a:spLocks noChangeArrowheads="1"/>
            </p:cNvSpPr>
            <p:nvPr/>
          </p:nvSpPr>
          <p:spPr bwMode="auto">
            <a:xfrm>
              <a:off x="3265634" y="5395118"/>
              <a:ext cx="2806308" cy="378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kumimoji="0" lang="en-US" altLang="zh-TW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</a:t>
              </a:r>
              <a:r>
                <a:rPr kumimoji="0" lang="zh-TW" altLang="en-US" sz="13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」臺灣</a:t>
              </a:r>
              <a:r>
                <a:rPr kumimoji="0" lang="en-US" altLang="zh-TW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kumimoji="0" lang="zh-TW" altLang="en-US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13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595" y="5479137"/>
              <a:ext cx="598039" cy="214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文字方塊 15"/>
          <p:cNvSpPr txBox="1"/>
          <p:nvPr/>
        </p:nvSpPr>
        <p:spPr>
          <a:xfrm>
            <a:off x="2367078" y="4064546"/>
            <a:ext cx="4892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Annie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Berthet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Catherine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Hugot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sz="12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Véronique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M.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Kizirian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Béatrix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Sampsonis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Monique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Waendendries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2006).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Alter Ego 1.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Hachette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7" name="Picture 77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72403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 err="1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r>
              <a:rPr lang="en-US" altLang="zh-TW" sz="4000" dirty="0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habites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où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J’habite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....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apprends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j’apprends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Taida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J’habite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au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dortoir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我住在宿舍。</a:t>
            </a: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469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 err="1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r>
              <a:rPr lang="en-US" altLang="zh-TW" sz="4000" dirty="0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 / Elle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s’appelle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comment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 Elle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s’appelle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....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Non,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taïwanais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taïwanaise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étudiant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étudiant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étudiante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étudiante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5797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 err="1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r>
              <a:rPr lang="en-US" altLang="zh-TW" sz="4000" dirty="0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 / Elle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habite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où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/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habite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....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 / Elle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apprend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/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apprend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Taida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157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 err="1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r>
              <a:rPr lang="en-US" altLang="zh-TW" sz="4000" dirty="0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Salut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!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你好（朋友）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Bonjour !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你好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早安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日安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Bonsoir !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晚安（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傍晚五六點後可用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 dirty="0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2984136" y="2909455"/>
            <a:ext cx="3305851" cy="2055091"/>
            <a:chOff x="2984136" y="2909455"/>
            <a:chExt cx="3305851" cy="2055091"/>
          </a:xfrm>
        </p:grpSpPr>
        <p:pic>
          <p:nvPicPr>
            <p:cNvPr id="5" name="圖片 4" descr="800px-Sunset_Zebulu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136" y="2909455"/>
              <a:ext cx="3305851" cy="2055091"/>
            </a:xfrm>
            <a:prstGeom prst="rect">
              <a:avLst/>
            </a:prstGeom>
          </p:spPr>
        </p:pic>
        <p:pic>
          <p:nvPicPr>
            <p:cNvPr id="6" name="Picture 25" descr="\\140.112.59.229\資源平台\資源平台\版權\版權ICON與範例\Creative Commens台灣2.5\icon_by.tif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4136" y="4774206"/>
              <a:ext cx="544068" cy="190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445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 err="1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r>
              <a:rPr lang="en-US" altLang="zh-TW" sz="4000" dirty="0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Au revoir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!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再見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bientôt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!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待會見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  demain 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!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明天見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  plus 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!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下次見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Merci !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謝謝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 rien 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!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沒什麼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/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不客氣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3288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kumimoji="1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chansons</a:t>
            </a:r>
            <a:r>
              <a:rPr kumimoji="1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çaises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歌曲欣賞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Jardin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d’Hiver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lv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Keren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Ann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 dirty="0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410363" y="1364673"/>
            <a:ext cx="4064000" cy="3048000"/>
            <a:chOff x="4410363" y="1364673"/>
            <a:chExt cx="4064000" cy="3048000"/>
          </a:xfrm>
        </p:grpSpPr>
        <p:pic>
          <p:nvPicPr>
            <p:cNvPr id="5" name="圖片 4" descr="Lp-hive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0363" y="1364673"/>
              <a:ext cx="4064000" cy="3048000"/>
            </a:xfrm>
            <a:prstGeom prst="rect">
              <a:avLst/>
            </a:prstGeom>
          </p:spPr>
        </p:pic>
        <p:pic>
          <p:nvPicPr>
            <p:cNvPr id="6" name="Picture 7" descr="\\140.112.59.229\資源平台\資源平台\版權\版權ICON與範例\Creative Commens台灣2.5\icon_by-sa.tif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0363" y="4199193"/>
              <a:ext cx="610211" cy="21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8442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-3939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kumimoji="1" lang="zh-TW" altLang="en-US" sz="36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6314"/>
              </p:ext>
            </p:extLst>
          </p:nvPr>
        </p:nvGraphicFramePr>
        <p:xfrm>
          <a:off x="484795" y="729598"/>
          <a:ext cx="8136905" cy="284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1-16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轉載自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Office 2007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多媒體藝廊，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u="sng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 </a:t>
                      </a:r>
                      <a:r>
                        <a:rPr lang="en-US" altLang="zh-TW" sz="1000" u="sng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及著作權法第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/>
                </a:tc>
              </a:tr>
              <a:tr h="9007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COMMONS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RonAlmog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http://commons.wikimedia.org/wiki/File:Sunset_Zebulun.jpg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COMMONS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Gwikig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http://commons.wikimedia.org/wiki/File:Lp-hiver.jpg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8" name="群組 17"/>
          <p:cNvGrpSpPr/>
          <p:nvPr/>
        </p:nvGrpSpPr>
        <p:grpSpPr>
          <a:xfrm>
            <a:off x="1401497" y="1130920"/>
            <a:ext cx="2480282" cy="2162574"/>
            <a:chOff x="1401497" y="1130920"/>
            <a:chExt cx="2480282" cy="2162574"/>
          </a:xfrm>
        </p:grpSpPr>
        <p:pic>
          <p:nvPicPr>
            <p:cNvPr id="9" name="Picture 1" descr="圖片1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1887" y="1347480"/>
              <a:ext cx="363954" cy="31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圖片 9" descr="123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01497" y="1130920"/>
              <a:ext cx="1048396" cy="723304"/>
            </a:xfrm>
            <a:prstGeom prst="rect">
              <a:avLst/>
            </a:prstGeom>
          </p:spPr>
        </p:pic>
        <p:pic>
          <p:nvPicPr>
            <p:cNvPr id="11" name="Picture 25" descr="\\140.112.59.229\資源平台\資源平台\版權\版權ICON與範例\Creative Commens台灣2.5\icon_by.tiff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3561" y="2157641"/>
              <a:ext cx="91583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 descr="\\140.112.59.229\資源平台\資源平台\版權\版權ICON與範例\Creative Commens台灣2.5\icon_by-sa.tiff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5947" y="2973094"/>
              <a:ext cx="915832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圖片 15" descr="800px-Sunset_Zebulun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497" y="1949823"/>
            <a:ext cx="1162938" cy="722943"/>
          </a:xfrm>
          <a:prstGeom prst="rect">
            <a:avLst/>
          </a:prstGeom>
        </p:spPr>
      </p:pic>
      <p:pic>
        <p:nvPicPr>
          <p:cNvPr id="17" name="圖片 16" descr="Lp-hiv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529" y="2802081"/>
            <a:ext cx="854364" cy="64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6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 err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endParaRPr lang="zh-TW" altLang="en-US" sz="4000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personne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familer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: </a:t>
            </a:r>
          </a:p>
          <a:p>
            <a:pPr marL="82296" indent="0"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Comment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t’appelles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你叫什麼名字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kɔmɑ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̃  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ty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pεl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personne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formelle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des 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personnes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</a:p>
          <a:p>
            <a:pPr marL="82296" indent="0"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Comment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vous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vous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appelez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 </a:t>
            </a:r>
          </a:p>
          <a:p>
            <a:pPr marL="82296" indent="0"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/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vu 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vu 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zapəle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/</a:t>
            </a:r>
          </a:p>
          <a:p>
            <a:pPr marL="82296" indent="0">
              <a:buNone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您（你們）叫什麼名字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4782536" y="3602188"/>
            <a:ext cx="311726" cy="161636"/>
          </a:xfrm>
          <a:custGeom>
            <a:avLst/>
            <a:gdLst>
              <a:gd name="connsiteX0" fmla="*/ 0 w 254000"/>
              <a:gd name="connsiteY0" fmla="*/ 0 h 277309"/>
              <a:gd name="connsiteX1" fmla="*/ 103909 w 254000"/>
              <a:gd name="connsiteY1" fmla="*/ 277091 h 277309"/>
              <a:gd name="connsiteX2" fmla="*/ 254000 w 254000"/>
              <a:gd name="connsiteY2" fmla="*/ 46182 h 27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" h="277309">
                <a:moveTo>
                  <a:pt x="0" y="0"/>
                </a:moveTo>
                <a:cubicBezTo>
                  <a:pt x="30788" y="134697"/>
                  <a:pt x="61576" y="269394"/>
                  <a:pt x="103909" y="277091"/>
                </a:cubicBezTo>
                <a:cubicBezTo>
                  <a:pt x="146242" y="284788"/>
                  <a:pt x="230909" y="86591"/>
                  <a:pt x="254000" y="4618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2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 err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課本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p.11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練習四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Catherine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katrin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Jacqueline /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ʒa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k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lin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/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/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kɔm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好像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008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 err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p.11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練習五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找出與課本不同的例子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 y a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sept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erreurs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有七個錯誤。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/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sεt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Alice,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Clémentine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Florent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Ivan,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Jeanne,</a:t>
            </a: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x/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x/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ʒan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Olivia, Sophie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461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voyelles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orales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du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 smtClean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] Il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 Il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s’appelle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Yves.   La vie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belle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e ]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André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Paris.  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J’aime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jouer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au tennis.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rentre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chez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moi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ε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] Je bois du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lait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 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t’appelles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comment ?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bière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bonne.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455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voyelles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orales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du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 smtClean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a ]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 table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noire.  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D’accord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!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l’hôpital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</a:t>
            </a:r>
            <a:r>
              <a:rPr lang="el-G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α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]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ne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pas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américain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J’aime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les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pâtes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  Pas du tout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ɔ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]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Bordeaux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en France.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Cet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homme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grand.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Alors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qu’est-ce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062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voyelles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orales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du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 smtClean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o ]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J’aime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 Bordeaux.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C’est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gauche.  Perrier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eau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minérale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u ]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 chat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sous la table.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Vous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êtes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Un café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bière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y ]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dans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la rue.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bière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s’il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vous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plaît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!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belle.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293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voyelles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orales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du 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 smtClean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ø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]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Deux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café, merci.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un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japonais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  Elle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chanteuse.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œ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]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chanteur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anglais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Ma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sœur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arrive. 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aime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les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fleurs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ə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]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professeur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 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chien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s’appelle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“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Fifi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”.  Il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 premier.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134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expressions</a:t>
            </a:r>
            <a:r>
              <a:rPr lang="zh-TW" altLang="en-US" sz="4000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000" dirty="0" err="1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utiles</a:t>
            </a:r>
            <a:r>
              <a:rPr lang="en-US" altLang="zh-TW" sz="4000" dirty="0" smtClean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t’appelles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comment ?  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m’appelle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....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 Non, 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taïwanais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Non, 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taïwanaise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étudiant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étudiant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étudiante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étudiante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9408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自訂 27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66A53B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典雅色系.thmx</Template>
  <TotalTime>1325</TotalTime>
  <Words>768</Words>
  <Application>Microsoft Office PowerPoint</Application>
  <PresentationFormat>如螢幕大小 (16:9)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夏至</vt:lpstr>
      <vt:lpstr>法文</vt:lpstr>
      <vt:lpstr>Les expressions utiles</vt:lpstr>
      <vt:lpstr>Les expressions utiles</vt:lpstr>
      <vt:lpstr>Les expressions utiles</vt:lpstr>
      <vt:lpstr>Les voyelles orales du français.</vt:lpstr>
      <vt:lpstr>Les voyelles orales du français.</vt:lpstr>
      <vt:lpstr>Les voyelles orales du français.</vt:lpstr>
      <vt:lpstr>Les voyelles orales du français.</vt:lpstr>
      <vt:lpstr>Les expressions utiles.</vt:lpstr>
      <vt:lpstr>Les expressions utiles.</vt:lpstr>
      <vt:lpstr>Les expressions utiles.</vt:lpstr>
      <vt:lpstr>Les expressions utiles.</vt:lpstr>
      <vt:lpstr>Les expressions utiles.</vt:lpstr>
      <vt:lpstr>Les expressions utiles.</vt:lpstr>
      <vt:lpstr>Les chansons françaises 歌曲欣賞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法文一 第一單元</dc:title>
  <dc:creator>chen Wan</dc:creator>
  <cp:lastModifiedBy>User</cp:lastModifiedBy>
  <cp:revision>208</cp:revision>
  <cp:lastPrinted>2012-03-01T05:07:56Z</cp:lastPrinted>
  <dcterms:created xsi:type="dcterms:W3CDTF">2012-02-27T13:46:17Z</dcterms:created>
  <dcterms:modified xsi:type="dcterms:W3CDTF">2013-07-25T08:28:09Z</dcterms:modified>
</cp:coreProperties>
</file>